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58" r:id="rId3"/>
    <p:sldId id="278" r:id="rId4"/>
    <p:sldId id="279" r:id="rId5"/>
    <p:sldId id="281" r:id="rId6"/>
    <p:sldId id="283" r:id="rId7"/>
    <p:sldId id="262" r:id="rId8"/>
    <p:sldId id="280" r:id="rId9"/>
    <p:sldId id="284" r:id="rId10"/>
    <p:sldId id="285" r:id="rId11"/>
    <p:sldId id="282" r:id="rId12"/>
    <p:sldId id="287" r:id="rId13"/>
    <p:sldId id="305" r:id="rId14"/>
    <p:sldId id="306" r:id="rId15"/>
    <p:sldId id="307" r:id="rId16"/>
    <p:sldId id="308" r:id="rId17"/>
    <p:sldId id="309" r:id="rId18"/>
    <p:sldId id="310" r:id="rId19"/>
    <p:sldId id="296" r:id="rId20"/>
    <p:sldId id="299" r:id="rId21"/>
    <p:sldId id="297" r:id="rId22"/>
    <p:sldId id="300" r:id="rId23"/>
    <p:sldId id="301" r:id="rId24"/>
    <p:sldId id="302" r:id="rId25"/>
    <p:sldId id="303" r:id="rId26"/>
    <p:sldId id="304" r:id="rId27"/>
    <p:sldId id="259" r:id="rId28"/>
    <p:sldId id="286" r:id="rId29"/>
    <p:sldId id="265" r:id="rId30"/>
    <p:sldId id="271" r:id="rId31"/>
    <p:sldId id="290" r:id="rId32"/>
    <p:sldId id="289" r:id="rId33"/>
    <p:sldId id="270" r:id="rId34"/>
    <p:sldId id="273" r:id="rId35"/>
    <p:sldId id="274" r:id="rId36"/>
    <p:sldId id="294" r:id="rId37"/>
    <p:sldId id="266" r:id="rId38"/>
    <p:sldId id="295" r:id="rId39"/>
    <p:sldId id="267" r:id="rId40"/>
    <p:sldId id="293" r:id="rId41"/>
    <p:sldId id="288" r:id="rId42"/>
    <p:sldId id="277" r:id="rId43"/>
    <p:sldId id="276" r:id="rId44"/>
    <p:sldId id="292" r:id="rId45"/>
    <p:sldId id="312" r:id="rId46"/>
    <p:sldId id="313" r:id="rId47"/>
    <p:sldId id="314" r:id="rId48"/>
    <p:sldId id="316" r:id="rId49"/>
    <p:sldId id="315" r:id="rId50"/>
    <p:sldId id="291" r:id="rId51"/>
    <p:sldId id="275" r:id="rId52"/>
    <p:sldId id="25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105" d="100"/>
          <a:sy n="105" d="100"/>
        </p:scale>
        <p:origin x="417" y="57"/>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ongv\Desktop\Mid%20Summer%202018%20FILES\Gamma%20Respons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ongv\Desktop\Mid%20Summer%202018%20FILES\Gamma%20Respons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Representative Result shows prompt and delay discrimination</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TW00NNaIP</c:v>
                </c:pt>
              </c:strCache>
            </c:strRef>
          </c:tx>
          <c:spPr>
            <a:ln w="19050" cap="rnd">
              <a:solidFill>
                <a:schemeClr val="accent1"/>
              </a:solidFill>
              <a:round/>
            </a:ln>
            <a:effectLst/>
          </c:spPr>
          <c:marker>
            <c:symbol val="none"/>
          </c:marker>
          <c:xVal>
            <c:numRef>
              <c:f>Sheet1!$A$2:$A$1002</c:f>
              <c:numCache>
                <c:formatCode>General</c:formatCode>
                <c:ptCount val="100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pt idx="100">
                  <c:v>1.01</c:v>
                </c:pt>
                <c:pt idx="101">
                  <c:v>1.02</c:v>
                </c:pt>
                <c:pt idx="102">
                  <c:v>1.03</c:v>
                </c:pt>
                <c:pt idx="103">
                  <c:v>1.04</c:v>
                </c:pt>
                <c:pt idx="104">
                  <c:v>1.05</c:v>
                </c:pt>
                <c:pt idx="105">
                  <c:v>1.06</c:v>
                </c:pt>
                <c:pt idx="106">
                  <c:v>1.07</c:v>
                </c:pt>
                <c:pt idx="107">
                  <c:v>1.08</c:v>
                </c:pt>
                <c:pt idx="108">
                  <c:v>1.0900000000000001</c:v>
                </c:pt>
                <c:pt idx="109">
                  <c:v>1.1000000000000001</c:v>
                </c:pt>
                <c:pt idx="110">
                  <c:v>1.1100000000000001</c:v>
                </c:pt>
                <c:pt idx="111">
                  <c:v>1.1200000000000001</c:v>
                </c:pt>
                <c:pt idx="112">
                  <c:v>1.1299999999999999</c:v>
                </c:pt>
                <c:pt idx="113">
                  <c:v>1.1399999999999999</c:v>
                </c:pt>
                <c:pt idx="114">
                  <c:v>1.1499999999999999</c:v>
                </c:pt>
                <c:pt idx="115">
                  <c:v>1.1599999999999999</c:v>
                </c:pt>
                <c:pt idx="116">
                  <c:v>1.17</c:v>
                </c:pt>
                <c:pt idx="117">
                  <c:v>1.18</c:v>
                </c:pt>
                <c:pt idx="118">
                  <c:v>1.19</c:v>
                </c:pt>
                <c:pt idx="119">
                  <c:v>1.2</c:v>
                </c:pt>
                <c:pt idx="120">
                  <c:v>1.21</c:v>
                </c:pt>
                <c:pt idx="121">
                  <c:v>1.22</c:v>
                </c:pt>
                <c:pt idx="122">
                  <c:v>1.23</c:v>
                </c:pt>
                <c:pt idx="123">
                  <c:v>1.24</c:v>
                </c:pt>
                <c:pt idx="124">
                  <c:v>1.25</c:v>
                </c:pt>
                <c:pt idx="125">
                  <c:v>1.26</c:v>
                </c:pt>
                <c:pt idx="126">
                  <c:v>1.27</c:v>
                </c:pt>
                <c:pt idx="127">
                  <c:v>1.28</c:v>
                </c:pt>
                <c:pt idx="128">
                  <c:v>1.29</c:v>
                </c:pt>
                <c:pt idx="129">
                  <c:v>1.3</c:v>
                </c:pt>
                <c:pt idx="130">
                  <c:v>1.31</c:v>
                </c:pt>
                <c:pt idx="131">
                  <c:v>1.32</c:v>
                </c:pt>
                <c:pt idx="132">
                  <c:v>1.33</c:v>
                </c:pt>
                <c:pt idx="133">
                  <c:v>1.34</c:v>
                </c:pt>
                <c:pt idx="134">
                  <c:v>1.35</c:v>
                </c:pt>
                <c:pt idx="135">
                  <c:v>1.36</c:v>
                </c:pt>
                <c:pt idx="136">
                  <c:v>1.37</c:v>
                </c:pt>
                <c:pt idx="137">
                  <c:v>1.38</c:v>
                </c:pt>
                <c:pt idx="138">
                  <c:v>1.39</c:v>
                </c:pt>
                <c:pt idx="139">
                  <c:v>1.4</c:v>
                </c:pt>
                <c:pt idx="140">
                  <c:v>1.41</c:v>
                </c:pt>
                <c:pt idx="141">
                  <c:v>1.42</c:v>
                </c:pt>
                <c:pt idx="142">
                  <c:v>1.43</c:v>
                </c:pt>
                <c:pt idx="143">
                  <c:v>1.44</c:v>
                </c:pt>
                <c:pt idx="144">
                  <c:v>1.45</c:v>
                </c:pt>
                <c:pt idx="145">
                  <c:v>1.46</c:v>
                </c:pt>
                <c:pt idx="146">
                  <c:v>1.47</c:v>
                </c:pt>
                <c:pt idx="147">
                  <c:v>1.48</c:v>
                </c:pt>
                <c:pt idx="148">
                  <c:v>1.49</c:v>
                </c:pt>
                <c:pt idx="149">
                  <c:v>1.5</c:v>
                </c:pt>
                <c:pt idx="150">
                  <c:v>1.51</c:v>
                </c:pt>
                <c:pt idx="151">
                  <c:v>1.52</c:v>
                </c:pt>
                <c:pt idx="152">
                  <c:v>1.53</c:v>
                </c:pt>
                <c:pt idx="153">
                  <c:v>1.54</c:v>
                </c:pt>
                <c:pt idx="154">
                  <c:v>1.55</c:v>
                </c:pt>
                <c:pt idx="155">
                  <c:v>1.56</c:v>
                </c:pt>
                <c:pt idx="156">
                  <c:v>1.57</c:v>
                </c:pt>
                <c:pt idx="157">
                  <c:v>1.58</c:v>
                </c:pt>
                <c:pt idx="158">
                  <c:v>1.59</c:v>
                </c:pt>
                <c:pt idx="159">
                  <c:v>1.6</c:v>
                </c:pt>
                <c:pt idx="160">
                  <c:v>1.61</c:v>
                </c:pt>
                <c:pt idx="161">
                  <c:v>1.62</c:v>
                </c:pt>
                <c:pt idx="162">
                  <c:v>1.63</c:v>
                </c:pt>
                <c:pt idx="163">
                  <c:v>1.64</c:v>
                </c:pt>
                <c:pt idx="164">
                  <c:v>1.65</c:v>
                </c:pt>
                <c:pt idx="165">
                  <c:v>1.66</c:v>
                </c:pt>
                <c:pt idx="166">
                  <c:v>1.67</c:v>
                </c:pt>
                <c:pt idx="167">
                  <c:v>1.68</c:v>
                </c:pt>
                <c:pt idx="168">
                  <c:v>1.69</c:v>
                </c:pt>
                <c:pt idx="169">
                  <c:v>1.7</c:v>
                </c:pt>
                <c:pt idx="170">
                  <c:v>1.71</c:v>
                </c:pt>
                <c:pt idx="171">
                  <c:v>1.72</c:v>
                </c:pt>
                <c:pt idx="172">
                  <c:v>1.73</c:v>
                </c:pt>
                <c:pt idx="173">
                  <c:v>1.74</c:v>
                </c:pt>
                <c:pt idx="174">
                  <c:v>1.75</c:v>
                </c:pt>
                <c:pt idx="175">
                  <c:v>1.76</c:v>
                </c:pt>
                <c:pt idx="176">
                  <c:v>1.77</c:v>
                </c:pt>
                <c:pt idx="177">
                  <c:v>1.78</c:v>
                </c:pt>
                <c:pt idx="178">
                  <c:v>1.79</c:v>
                </c:pt>
                <c:pt idx="179">
                  <c:v>1.8</c:v>
                </c:pt>
                <c:pt idx="180">
                  <c:v>1.81</c:v>
                </c:pt>
                <c:pt idx="181">
                  <c:v>1.82</c:v>
                </c:pt>
                <c:pt idx="182">
                  <c:v>1.83</c:v>
                </c:pt>
                <c:pt idx="183">
                  <c:v>1.84</c:v>
                </c:pt>
                <c:pt idx="184">
                  <c:v>1.85</c:v>
                </c:pt>
                <c:pt idx="185">
                  <c:v>1.86</c:v>
                </c:pt>
                <c:pt idx="186">
                  <c:v>1.87</c:v>
                </c:pt>
                <c:pt idx="187">
                  <c:v>1.88</c:v>
                </c:pt>
                <c:pt idx="188">
                  <c:v>1.89</c:v>
                </c:pt>
                <c:pt idx="189">
                  <c:v>1.9</c:v>
                </c:pt>
                <c:pt idx="190">
                  <c:v>1.91</c:v>
                </c:pt>
                <c:pt idx="191">
                  <c:v>1.92</c:v>
                </c:pt>
                <c:pt idx="192">
                  <c:v>1.93</c:v>
                </c:pt>
                <c:pt idx="193">
                  <c:v>1.94</c:v>
                </c:pt>
                <c:pt idx="194">
                  <c:v>1.95</c:v>
                </c:pt>
                <c:pt idx="195">
                  <c:v>1.96</c:v>
                </c:pt>
                <c:pt idx="196">
                  <c:v>1.97</c:v>
                </c:pt>
                <c:pt idx="197">
                  <c:v>1.98</c:v>
                </c:pt>
                <c:pt idx="198">
                  <c:v>1.99</c:v>
                </c:pt>
                <c:pt idx="199">
                  <c:v>2</c:v>
                </c:pt>
                <c:pt idx="200">
                  <c:v>2.0099999999999998</c:v>
                </c:pt>
                <c:pt idx="201">
                  <c:v>2.02</c:v>
                </c:pt>
                <c:pt idx="202">
                  <c:v>2.0299999999999998</c:v>
                </c:pt>
                <c:pt idx="203">
                  <c:v>2.04</c:v>
                </c:pt>
                <c:pt idx="204">
                  <c:v>2.0499999999999998</c:v>
                </c:pt>
                <c:pt idx="205">
                  <c:v>2.06</c:v>
                </c:pt>
                <c:pt idx="206">
                  <c:v>2.0699999999999998</c:v>
                </c:pt>
                <c:pt idx="207">
                  <c:v>2.08</c:v>
                </c:pt>
                <c:pt idx="208">
                  <c:v>2.09</c:v>
                </c:pt>
                <c:pt idx="209">
                  <c:v>2.1</c:v>
                </c:pt>
                <c:pt idx="210">
                  <c:v>2.11</c:v>
                </c:pt>
                <c:pt idx="211">
                  <c:v>2.12</c:v>
                </c:pt>
                <c:pt idx="212">
                  <c:v>2.13</c:v>
                </c:pt>
                <c:pt idx="213">
                  <c:v>2.14</c:v>
                </c:pt>
                <c:pt idx="214">
                  <c:v>2.15</c:v>
                </c:pt>
                <c:pt idx="215">
                  <c:v>2.16</c:v>
                </c:pt>
                <c:pt idx="216">
                  <c:v>2.17</c:v>
                </c:pt>
                <c:pt idx="217">
                  <c:v>2.1800000000000002</c:v>
                </c:pt>
                <c:pt idx="218">
                  <c:v>2.19</c:v>
                </c:pt>
                <c:pt idx="219">
                  <c:v>2.2000000000000002</c:v>
                </c:pt>
                <c:pt idx="220">
                  <c:v>2.21</c:v>
                </c:pt>
                <c:pt idx="221">
                  <c:v>2.2200000000000002</c:v>
                </c:pt>
                <c:pt idx="222">
                  <c:v>2.23</c:v>
                </c:pt>
                <c:pt idx="223">
                  <c:v>2.2400000000000002</c:v>
                </c:pt>
                <c:pt idx="224">
                  <c:v>2.25</c:v>
                </c:pt>
                <c:pt idx="225">
                  <c:v>2.2599999999999998</c:v>
                </c:pt>
                <c:pt idx="226">
                  <c:v>2.27</c:v>
                </c:pt>
                <c:pt idx="227">
                  <c:v>2.2799999999999998</c:v>
                </c:pt>
                <c:pt idx="228">
                  <c:v>2.29</c:v>
                </c:pt>
                <c:pt idx="229">
                  <c:v>2.2999999999999998</c:v>
                </c:pt>
                <c:pt idx="230">
                  <c:v>2.31</c:v>
                </c:pt>
                <c:pt idx="231">
                  <c:v>2.3199999999999998</c:v>
                </c:pt>
                <c:pt idx="232">
                  <c:v>2.33</c:v>
                </c:pt>
                <c:pt idx="233">
                  <c:v>2.34</c:v>
                </c:pt>
                <c:pt idx="234">
                  <c:v>2.35</c:v>
                </c:pt>
                <c:pt idx="235">
                  <c:v>2.36</c:v>
                </c:pt>
                <c:pt idx="236">
                  <c:v>2.37</c:v>
                </c:pt>
                <c:pt idx="237">
                  <c:v>2.38</c:v>
                </c:pt>
                <c:pt idx="238">
                  <c:v>2.39</c:v>
                </c:pt>
                <c:pt idx="239">
                  <c:v>2.4</c:v>
                </c:pt>
                <c:pt idx="240">
                  <c:v>2.41</c:v>
                </c:pt>
                <c:pt idx="241">
                  <c:v>2.42</c:v>
                </c:pt>
                <c:pt idx="242">
                  <c:v>2.4300000000000002</c:v>
                </c:pt>
                <c:pt idx="243">
                  <c:v>2.44</c:v>
                </c:pt>
                <c:pt idx="244">
                  <c:v>2.4500000000000002</c:v>
                </c:pt>
                <c:pt idx="245">
                  <c:v>2.46</c:v>
                </c:pt>
                <c:pt idx="246">
                  <c:v>2.4700000000000002</c:v>
                </c:pt>
                <c:pt idx="247">
                  <c:v>2.48</c:v>
                </c:pt>
                <c:pt idx="248">
                  <c:v>2.4900000000000002</c:v>
                </c:pt>
                <c:pt idx="249">
                  <c:v>2.5</c:v>
                </c:pt>
                <c:pt idx="250">
                  <c:v>2.5099999999999998</c:v>
                </c:pt>
                <c:pt idx="251">
                  <c:v>2.52</c:v>
                </c:pt>
                <c:pt idx="252">
                  <c:v>2.5299999999999998</c:v>
                </c:pt>
                <c:pt idx="253">
                  <c:v>2.54</c:v>
                </c:pt>
                <c:pt idx="254">
                  <c:v>2.5499999999999998</c:v>
                </c:pt>
                <c:pt idx="255">
                  <c:v>2.56</c:v>
                </c:pt>
                <c:pt idx="256">
                  <c:v>2.57</c:v>
                </c:pt>
                <c:pt idx="257">
                  <c:v>2.58</c:v>
                </c:pt>
                <c:pt idx="258">
                  <c:v>2.59</c:v>
                </c:pt>
                <c:pt idx="259">
                  <c:v>2.6</c:v>
                </c:pt>
                <c:pt idx="260">
                  <c:v>2.61</c:v>
                </c:pt>
                <c:pt idx="261">
                  <c:v>2.62</c:v>
                </c:pt>
                <c:pt idx="262">
                  <c:v>2.63</c:v>
                </c:pt>
                <c:pt idx="263">
                  <c:v>2.64</c:v>
                </c:pt>
                <c:pt idx="264">
                  <c:v>2.65</c:v>
                </c:pt>
                <c:pt idx="265">
                  <c:v>2.66</c:v>
                </c:pt>
                <c:pt idx="266">
                  <c:v>2.67</c:v>
                </c:pt>
                <c:pt idx="267">
                  <c:v>2.68</c:v>
                </c:pt>
                <c:pt idx="268">
                  <c:v>2.69</c:v>
                </c:pt>
                <c:pt idx="269">
                  <c:v>2.7</c:v>
                </c:pt>
                <c:pt idx="270">
                  <c:v>2.71</c:v>
                </c:pt>
                <c:pt idx="271">
                  <c:v>2.72</c:v>
                </c:pt>
                <c:pt idx="272">
                  <c:v>2.73</c:v>
                </c:pt>
                <c:pt idx="273">
                  <c:v>2.74</c:v>
                </c:pt>
                <c:pt idx="274">
                  <c:v>2.75</c:v>
                </c:pt>
                <c:pt idx="275">
                  <c:v>2.76</c:v>
                </c:pt>
                <c:pt idx="276">
                  <c:v>2.77</c:v>
                </c:pt>
                <c:pt idx="277">
                  <c:v>2.78</c:v>
                </c:pt>
                <c:pt idx="278">
                  <c:v>2.79</c:v>
                </c:pt>
                <c:pt idx="279">
                  <c:v>2.8</c:v>
                </c:pt>
                <c:pt idx="280">
                  <c:v>2.81</c:v>
                </c:pt>
                <c:pt idx="281">
                  <c:v>2.82</c:v>
                </c:pt>
                <c:pt idx="282">
                  <c:v>2.83</c:v>
                </c:pt>
                <c:pt idx="283">
                  <c:v>2.84</c:v>
                </c:pt>
                <c:pt idx="284">
                  <c:v>2.85</c:v>
                </c:pt>
                <c:pt idx="285">
                  <c:v>2.86</c:v>
                </c:pt>
                <c:pt idx="286">
                  <c:v>2.87</c:v>
                </c:pt>
                <c:pt idx="287">
                  <c:v>2.88</c:v>
                </c:pt>
                <c:pt idx="288">
                  <c:v>2.89</c:v>
                </c:pt>
                <c:pt idx="289">
                  <c:v>2.9</c:v>
                </c:pt>
                <c:pt idx="290">
                  <c:v>2.91</c:v>
                </c:pt>
                <c:pt idx="291">
                  <c:v>2.92</c:v>
                </c:pt>
                <c:pt idx="292">
                  <c:v>2.93</c:v>
                </c:pt>
                <c:pt idx="293">
                  <c:v>2.94</c:v>
                </c:pt>
                <c:pt idx="294">
                  <c:v>2.95</c:v>
                </c:pt>
                <c:pt idx="295">
                  <c:v>2.96</c:v>
                </c:pt>
                <c:pt idx="296">
                  <c:v>2.97</c:v>
                </c:pt>
                <c:pt idx="297">
                  <c:v>2.98</c:v>
                </c:pt>
                <c:pt idx="298">
                  <c:v>2.99</c:v>
                </c:pt>
                <c:pt idx="299">
                  <c:v>3</c:v>
                </c:pt>
                <c:pt idx="300">
                  <c:v>3.01</c:v>
                </c:pt>
                <c:pt idx="301">
                  <c:v>3.02</c:v>
                </c:pt>
                <c:pt idx="302">
                  <c:v>3.03</c:v>
                </c:pt>
                <c:pt idx="303">
                  <c:v>3.04</c:v>
                </c:pt>
                <c:pt idx="304">
                  <c:v>3.05</c:v>
                </c:pt>
                <c:pt idx="305">
                  <c:v>3.06</c:v>
                </c:pt>
                <c:pt idx="306">
                  <c:v>3.07</c:v>
                </c:pt>
                <c:pt idx="307">
                  <c:v>3.08</c:v>
                </c:pt>
                <c:pt idx="308">
                  <c:v>3.09</c:v>
                </c:pt>
                <c:pt idx="309">
                  <c:v>3.1</c:v>
                </c:pt>
                <c:pt idx="310">
                  <c:v>3.11</c:v>
                </c:pt>
                <c:pt idx="311">
                  <c:v>3.12</c:v>
                </c:pt>
                <c:pt idx="312">
                  <c:v>3.13</c:v>
                </c:pt>
                <c:pt idx="313">
                  <c:v>3.14</c:v>
                </c:pt>
                <c:pt idx="314">
                  <c:v>3.15</c:v>
                </c:pt>
                <c:pt idx="315">
                  <c:v>3.16</c:v>
                </c:pt>
                <c:pt idx="316">
                  <c:v>3.17</c:v>
                </c:pt>
                <c:pt idx="317">
                  <c:v>3.18</c:v>
                </c:pt>
                <c:pt idx="318">
                  <c:v>3.19</c:v>
                </c:pt>
                <c:pt idx="319">
                  <c:v>3.2</c:v>
                </c:pt>
                <c:pt idx="320">
                  <c:v>3.21</c:v>
                </c:pt>
                <c:pt idx="321">
                  <c:v>3.22</c:v>
                </c:pt>
                <c:pt idx="322">
                  <c:v>3.23</c:v>
                </c:pt>
                <c:pt idx="323">
                  <c:v>3.24</c:v>
                </c:pt>
                <c:pt idx="324">
                  <c:v>3.25</c:v>
                </c:pt>
                <c:pt idx="325">
                  <c:v>3.26</c:v>
                </c:pt>
                <c:pt idx="326">
                  <c:v>3.27</c:v>
                </c:pt>
                <c:pt idx="327">
                  <c:v>3.28</c:v>
                </c:pt>
                <c:pt idx="328">
                  <c:v>3.29</c:v>
                </c:pt>
                <c:pt idx="329">
                  <c:v>3.3</c:v>
                </c:pt>
                <c:pt idx="330">
                  <c:v>3.31</c:v>
                </c:pt>
                <c:pt idx="331">
                  <c:v>3.32</c:v>
                </c:pt>
                <c:pt idx="332">
                  <c:v>3.33</c:v>
                </c:pt>
                <c:pt idx="333">
                  <c:v>3.34</c:v>
                </c:pt>
                <c:pt idx="334">
                  <c:v>3.35</c:v>
                </c:pt>
                <c:pt idx="335">
                  <c:v>3.36</c:v>
                </c:pt>
                <c:pt idx="336">
                  <c:v>3.37</c:v>
                </c:pt>
                <c:pt idx="337">
                  <c:v>3.38</c:v>
                </c:pt>
                <c:pt idx="338">
                  <c:v>3.39</c:v>
                </c:pt>
                <c:pt idx="339">
                  <c:v>3.4</c:v>
                </c:pt>
                <c:pt idx="340">
                  <c:v>3.41</c:v>
                </c:pt>
                <c:pt idx="341">
                  <c:v>3.42</c:v>
                </c:pt>
                <c:pt idx="342">
                  <c:v>3.43</c:v>
                </c:pt>
                <c:pt idx="343">
                  <c:v>3.44</c:v>
                </c:pt>
                <c:pt idx="344">
                  <c:v>3.45</c:v>
                </c:pt>
                <c:pt idx="345">
                  <c:v>3.46</c:v>
                </c:pt>
                <c:pt idx="346">
                  <c:v>3.47</c:v>
                </c:pt>
                <c:pt idx="347">
                  <c:v>3.48</c:v>
                </c:pt>
                <c:pt idx="348">
                  <c:v>3.49</c:v>
                </c:pt>
                <c:pt idx="349">
                  <c:v>3.5</c:v>
                </c:pt>
                <c:pt idx="350">
                  <c:v>3.51</c:v>
                </c:pt>
                <c:pt idx="351">
                  <c:v>3.52</c:v>
                </c:pt>
                <c:pt idx="352">
                  <c:v>3.53</c:v>
                </c:pt>
                <c:pt idx="353">
                  <c:v>3.54</c:v>
                </c:pt>
                <c:pt idx="354">
                  <c:v>3.55</c:v>
                </c:pt>
                <c:pt idx="355">
                  <c:v>3.56</c:v>
                </c:pt>
                <c:pt idx="356">
                  <c:v>3.57</c:v>
                </c:pt>
                <c:pt idx="357">
                  <c:v>3.58</c:v>
                </c:pt>
                <c:pt idx="358">
                  <c:v>3.59</c:v>
                </c:pt>
                <c:pt idx="359">
                  <c:v>3.6</c:v>
                </c:pt>
                <c:pt idx="360">
                  <c:v>3.61</c:v>
                </c:pt>
                <c:pt idx="361">
                  <c:v>3.62</c:v>
                </c:pt>
                <c:pt idx="362">
                  <c:v>3.63</c:v>
                </c:pt>
                <c:pt idx="363">
                  <c:v>3.64</c:v>
                </c:pt>
                <c:pt idx="364">
                  <c:v>3.65</c:v>
                </c:pt>
                <c:pt idx="365">
                  <c:v>3.66</c:v>
                </c:pt>
                <c:pt idx="366">
                  <c:v>3.67</c:v>
                </c:pt>
                <c:pt idx="367">
                  <c:v>3.68</c:v>
                </c:pt>
                <c:pt idx="368">
                  <c:v>3.69</c:v>
                </c:pt>
                <c:pt idx="369">
                  <c:v>3.7</c:v>
                </c:pt>
                <c:pt idx="370">
                  <c:v>3.71</c:v>
                </c:pt>
                <c:pt idx="371">
                  <c:v>3.72</c:v>
                </c:pt>
                <c:pt idx="372">
                  <c:v>3.73</c:v>
                </c:pt>
                <c:pt idx="373">
                  <c:v>3.74</c:v>
                </c:pt>
                <c:pt idx="374">
                  <c:v>3.75</c:v>
                </c:pt>
                <c:pt idx="375">
                  <c:v>3.76</c:v>
                </c:pt>
                <c:pt idx="376">
                  <c:v>3.77</c:v>
                </c:pt>
                <c:pt idx="377">
                  <c:v>3.78</c:v>
                </c:pt>
                <c:pt idx="378">
                  <c:v>3.79</c:v>
                </c:pt>
                <c:pt idx="379">
                  <c:v>3.8</c:v>
                </c:pt>
                <c:pt idx="380">
                  <c:v>3.81</c:v>
                </c:pt>
                <c:pt idx="381">
                  <c:v>3.82</c:v>
                </c:pt>
                <c:pt idx="382">
                  <c:v>3.83</c:v>
                </c:pt>
                <c:pt idx="383">
                  <c:v>3.84</c:v>
                </c:pt>
                <c:pt idx="384">
                  <c:v>3.85</c:v>
                </c:pt>
                <c:pt idx="385">
                  <c:v>3.86</c:v>
                </c:pt>
                <c:pt idx="386">
                  <c:v>3.87</c:v>
                </c:pt>
                <c:pt idx="387">
                  <c:v>3.88</c:v>
                </c:pt>
                <c:pt idx="388">
                  <c:v>3.89</c:v>
                </c:pt>
                <c:pt idx="389">
                  <c:v>3.9</c:v>
                </c:pt>
                <c:pt idx="390">
                  <c:v>3.91</c:v>
                </c:pt>
                <c:pt idx="391">
                  <c:v>3.92</c:v>
                </c:pt>
                <c:pt idx="392">
                  <c:v>3.93</c:v>
                </c:pt>
                <c:pt idx="393">
                  <c:v>3.94</c:v>
                </c:pt>
                <c:pt idx="394">
                  <c:v>3.95</c:v>
                </c:pt>
                <c:pt idx="395">
                  <c:v>3.96</c:v>
                </c:pt>
                <c:pt idx="396">
                  <c:v>3.97</c:v>
                </c:pt>
                <c:pt idx="397">
                  <c:v>3.98</c:v>
                </c:pt>
                <c:pt idx="398">
                  <c:v>3.99</c:v>
                </c:pt>
                <c:pt idx="399">
                  <c:v>4</c:v>
                </c:pt>
                <c:pt idx="400">
                  <c:v>4.01</c:v>
                </c:pt>
                <c:pt idx="401">
                  <c:v>4.0199999999999996</c:v>
                </c:pt>
                <c:pt idx="402">
                  <c:v>4.03</c:v>
                </c:pt>
                <c:pt idx="403">
                  <c:v>4.04</c:v>
                </c:pt>
                <c:pt idx="404">
                  <c:v>4.05</c:v>
                </c:pt>
                <c:pt idx="405">
                  <c:v>4.0599999999999996</c:v>
                </c:pt>
                <c:pt idx="406">
                  <c:v>4.07</c:v>
                </c:pt>
                <c:pt idx="407">
                  <c:v>4.08</c:v>
                </c:pt>
                <c:pt idx="408">
                  <c:v>4.09</c:v>
                </c:pt>
                <c:pt idx="409">
                  <c:v>4.0999999999999996</c:v>
                </c:pt>
                <c:pt idx="410">
                  <c:v>4.1100000000000003</c:v>
                </c:pt>
                <c:pt idx="411">
                  <c:v>4.12</c:v>
                </c:pt>
                <c:pt idx="412">
                  <c:v>4.13</c:v>
                </c:pt>
                <c:pt idx="413">
                  <c:v>4.1399999999999997</c:v>
                </c:pt>
                <c:pt idx="414">
                  <c:v>4.1500000000000004</c:v>
                </c:pt>
                <c:pt idx="415">
                  <c:v>4.16</c:v>
                </c:pt>
                <c:pt idx="416">
                  <c:v>4.17</c:v>
                </c:pt>
                <c:pt idx="417">
                  <c:v>4.18</c:v>
                </c:pt>
                <c:pt idx="418">
                  <c:v>4.1900000000000004</c:v>
                </c:pt>
                <c:pt idx="419">
                  <c:v>4.2</c:v>
                </c:pt>
                <c:pt idx="420">
                  <c:v>4.21</c:v>
                </c:pt>
                <c:pt idx="421">
                  <c:v>4.22</c:v>
                </c:pt>
                <c:pt idx="422">
                  <c:v>4.2300000000000004</c:v>
                </c:pt>
                <c:pt idx="423">
                  <c:v>4.24</c:v>
                </c:pt>
                <c:pt idx="424">
                  <c:v>4.25</c:v>
                </c:pt>
                <c:pt idx="425">
                  <c:v>4.26</c:v>
                </c:pt>
                <c:pt idx="426">
                  <c:v>4.2699999999999996</c:v>
                </c:pt>
                <c:pt idx="427">
                  <c:v>4.28</c:v>
                </c:pt>
                <c:pt idx="428">
                  <c:v>4.29</c:v>
                </c:pt>
                <c:pt idx="429">
                  <c:v>4.3</c:v>
                </c:pt>
                <c:pt idx="430">
                  <c:v>4.3099999999999996</c:v>
                </c:pt>
                <c:pt idx="431">
                  <c:v>4.32</c:v>
                </c:pt>
                <c:pt idx="432">
                  <c:v>4.33</c:v>
                </c:pt>
                <c:pt idx="433">
                  <c:v>4.34</c:v>
                </c:pt>
                <c:pt idx="434">
                  <c:v>4.3499999999999996</c:v>
                </c:pt>
                <c:pt idx="435">
                  <c:v>4.3600000000000003</c:v>
                </c:pt>
                <c:pt idx="436">
                  <c:v>4.37</c:v>
                </c:pt>
                <c:pt idx="437">
                  <c:v>4.38</c:v>
                </c:pt>
                <c:pt idx="438">
                  <c:v>4.3899999999999997</c:v>
                </c:pt>
                <c:pt idx="439">
                  <c:v>4.4000000000000004</c:v>
                </c:pt>
                <c:pt idx="440">
                  <c:v>4.41</c:v>
                </c:pt>
                <c:pt idx="441">
                  <c:v>4.42</c:v>
                </c:pt>
                <c:pt idx="442">
                  <c:v>4.43</c:v>
                </c:pt>
                <c:pt idx="443">
                  <c:v>4.4400000000000004</c:v>
                </c:pt>
                <c:pt idx="444">
                  <c:v>4.45</c:v>
                </c:pt>
                <c:pt idx="445">
                  <c:v>4.46</c:v>
                </c:pt>
                <c:pt idx="446">
                  <c:v>4.47</c:v>
                </c:pt>
                <c:pt idx="447">
                  <c:v>4.4800000000000004</c:v>
                </c:pt>
                <c:pt idx="448">
                  <c:v>4.49</c:v>
                </c:pt>
                <c:pt idx="449">
                  <c:v>4.5</c:v>
                </c:pt>
                <c:pt idx="450">
                  <c:v>4.51</c:v>
                </c:pt>
                <c:pt idx="451">
                  <c:v>4.5199999999999996</c:v>
                </c:pt>
                <c:pt idx="452">
                  <c:v>4.53</c:v>
                </c:pt>
                <c:pt idx="453">
                  <c:v>4.54</c:v>
                </c:pt>
                <c:pt idx="454">
                  <c:v>4.55</c:v>
                </c:pt>
                <c:pt idx="455">
                  <c:v>4.5599999999999996</c:v>
                </c:pt>
                <c:pt idx="456">
                  <c:v>4.57</c:v>
                </c:pt>
                <c:pt idx="457">
                  <c:v>4.58</c:v>
                </c:pt>
                <c:pt idx="458">
                  <c:v>4.59</c:v>
                </c:pt>
                <c:pt idx="459">
                  <c:v>4.5999999999999996</c:v>
                </c:pt>
                <c:pt idx="460">
                  <c:v>4.6100000000000003</c:v>
                </c:pt>
                <c:pt idx="461">
                  <c:v>4.62</c:v>
                </c:pt>
                <c:pt idx="462">
                  <c:v>4.63</c:v>
                </c:pt>
                <c:pt idx="463">
                  <c:v>4.6399999999999997</c:v>
                </c:pt>
                <c:pt idx="464">
                  <c:v>4.6500000000000004</c:v>
                </c:pt>
                <c:pt idx="465">
                  <c:v>4.66</c:v>
                </c:pt>
                <c:pt idx="466">
                  <c:v>4.67</c:v>
                </c:pt>
                <c:pt idx="467">
                  <c:v>4.68</c:v>
                </c:pt>
                <c:pt idx="468">
                  <c:v>4.6900000000000004</c:v>
                </c:pt>
                <c:pt idx="469">
                  <c:v>4.7</c:v>
                </c:pt>
                <c:pt idx="470">
                  <c:v>4.71</c:v>
                </c:pt>
                <c:pt idx="471">
                  <c:v>4.72</c:v>
                </c:pt>
                <c:pt idx="472">
                  <c:v>4.7300000000000004</c:v>
                </c:pt>
                <c:pt idx="473">
                  <c:v>4.74</c:v>
                </c:pt>
                <c:pt idx="474">
                  <c:v>4.75</c:v>
                </c:pt>
                <c:pt idx="475">
                  <c:v>4.76</c:v>
                </c:pt>
                <c:pt idx="476">
                  <c:v>4.7699999999999996</c:v>
                </c:pt>
                <c:pt idx="477">
                  <c:v>4.78</c:v>
                </c:pt>
                <c:pt idx="478">
                  <c:v>4.79</c:v>
                </c:pt>
                <c:pt idx="479">
                  <c:v>4.8</c:v>
                </c:pt>
                <c:pt idx="480">
                  <c:v>4.8099999999999996</c:v>
                </c:pt>
                <c:pt idx="481">
                  <c:v>4.82</c:v>
                </c:pt>
                <c:pt idx="482">
                  <c:v>4.83</c:v>
                </c:pt>
                <c:pt idx="483">
                  <c:v>4.84</c:v>
                </c:pt>
                <c:pt idx="484">
                  <c:v>4.8499999999999996</c:v>
                </c:pt>
                <c:pt idx="485">
                  <c:v>4.8600000000000003</c:v>
                </c:pt>
                <c:pt idx="486">
                  <c:v>4.87</c:v>
                </c:pt>
                <c:pt idx="487">
                  <c:v>4.88</c:v>
                </c:pt>
                <c:pt idx="488">
                  <c:v>4.8899999999999997</c:v>
                </c:pt>
                <c:pt idx="489">
                  <c:v>4.9000000000000004</c:v>
                </c:pt>
                <c:pt idx="490">
                  <c:v>4.91</c:v>
                </c:pt>
                <c:pt idx="491">
                  <c:v>4.92</c:v>
                </c:pt>
                <c:pt idx="492">
                  <c:v>4.93</c:v>
                </c:pt>
                <c:pt idx="493">
                  <c:v>4.9400000000000004</c:v>
                </c:pt>
                <c:pt idx="494">
                  <c:v>4.95</c:v>
                </c:pt>
                <c:pt idx="495">
                  <c:v>4.96</c:v>
                </c:pt>
                <c:pt idx="496">
                  <c:v>4.97</c:v>
                </c:pt>
                <c:pt idx="497">
                  <c:v>4.9800000000000004</c:v>
                </c:pt>
                <c:pt idx="498">
                  <c:v>4.99</c:v>
                </c:pt>
                <c:pt idx="499">
                  <c:v>5</c:v>
                </c:pt>
                <c:pt idx="500">
                  <c:v>5.01</c:v>
                </c:pt>
                <c:pt idx="501">
                  <c:v>5.0199999999999996</c:v>
                </c:pt>
                <c:pt idx="502">
                  <c:v>5.03</c:v>
                </c:pt>
                <c:pt idx="503">
                  <c:v>5.04</c:v>
                </c:pt>
                <c:pt idx="504">
                  <c:v>5.05</c:v>
                </c:pt>
                <c:pt idx="505">
                  <c:v>5.0599999999999996</c:v>
                </c:pt>
                <c:pt idx="506">
                  <c:v>5.07</c:v>
                </c:pt>
                <c:pt idx="507">
                  <c:v>5.08</c:v>
                </c:pt>
                <c:pt idx="508">
                  <c:v>5.09</c:v>
                </c:pt>
                <c:pt idx="509">
                  <c:v>5.0999999999999996</c:v>
                </c:pt>
                <c:pt idx="510">
                  <c:v>5.1100000000000003</c:v>
                </c:pt>
                <c:pt idx="511">
                  <c:v>5.12</c:v>
                </c:pt>
                <c:pt idx="512">
                  <c:v>5.13</c:v>
                </c:pt>
                <c:pt idx="513">
                  <c:v>5.14</c:v>
                </c:pt>
                <c:pt idx="514">
                  <c:v>5.15</c:v>
                </c:pt>
                <c:pt idx="515">
                  <c:v>5.16</c:v>
                </c:pt>
                <c:pt idx="516">
                  <c:v>5.17</c:v>
                </c:pt>
                <c:pt idx="517">
                  <c:v>5.18</c:v>
                </c:pt>
                <c:pt idx="518">
                  <c:v>5.19</c:v>
                </c:pt>
                <c:pt idx="519">
                  <c:v>5.2</c:v>
                </c:pt>
                <c:pt idx="520">
                  <c:v>5.21</c:v>
                </c:pt>
                <c:pt idx="521">
                  <c:v>5.22</c:v>
                </c:pt>
                <c:pt idx="522">
                  <c:v>5.23</c:v>
                </c:pt>
                <c:pt idx="523">
                  <c:v>5.24</c:v>
                </c:pt>
                <c:pt idx="524">
                  <c:v>5.25</c:v>
                </c:pt>
                <c:pt idx="525">
                  <c:v>5.26</c:v>
                </c:pt>
                <c:pt idx="526">
                  <c:v>5.27</c:v>
                </c:pt>
                <c:pt idx="527">
                  <c:v>5.28</c:v>
                </c:pt>
                <c:pt idx="528">
                  <c:v>5.29</c:v>
                </c:pt>
                <c:pt idx="529">
                  <c:v>5.3</c:v>
                </c:pt>
                <c:pt idx="530">
                  <c:v>5.31</c:v>
                </c:pt>
                <c:pt idx="531">
                  <c:v>5.32</c:v>
                </c:pt>
                <c:pt idx="532">
                  <c:v>5.33</c:v>
                </c:pt>
                <c:pt idx="533">
                  <c:v>5.34</c:v>
                </c:pt>
                <c:pt idx="534">
                  <c:v>5.35</c:v>
                </c:pt>
                <c:pt idx="535">
                  <c:v>5.36</c:v>
                </c:pt>
                <c:pt idx="536">
                  <c:v>5.37</c:v>
                </c:pt>
                <c:pt idx="537">
                  <c:v>5.38</c:v>
                </c:pt>
                <c:pt idx="538">
                  <c:v>5.39</c:v>
                </c:pt>
                <c:pt idx="539">
                  <c:v>5.4</c:v>
                </c:pt>
                <c:pt idx="540">
                  <c:v>5.41</c:v>
                </c:pt>
                <c:pt idx="541">
                  <c:v>5.42</c:v>
                </c:pt>
                <c:pt idx="542">
                  <c:v>5.43</c:v>
                </c:pt>
                <c:pt idx="543">
                  <c:v>5.44</c:v>
                </c:pt>
                <c:pt idx="544">
                  <c:v>5.45</c:v>
                </c:pt>
                <c:pt idx="545">
                  <c:v>5.46</c:v>
                </c:pt>
                <c:pt idx="546">
                  <c:v>5.47</c:v>
                </c:pt>
                <c:pt idx="547">
                  <c:v>5.48</c:v>
                </c:pt>
                <c:pt idx="548">
                  <c:v>5.49</c:v>
                </c:pt>
                <c:pt idx="549">
                  <c:v>5.5</c:v>
                </c:pt>
                <c:pt idx="550">
                  <c:v>5.51</c:v>
                </c:pt>
                <c:pt idx="551">
                  <c:v>5.52</c:v>
                </c:pt>
                <c:pt idx="552">
                  <c:v>5.53</c:v>
                </c:pt>
                <c:pt idx="553">
                  <c:v>5.54</c:v>
                </c:pt>
                <c:pt idx="554">
                  <c:v>5.55</c:v>
                </c:pt>
                <c:pt idx="555">
                  <c:v>5.56</c:v>
                </c:pt>
                <c:pt idx="556">
                  <c:v>5.57</c:v>
                </c:pt>
                <c:pt idx="557">
                  <c:v>5.58</c:v>
                </c:pt>
                <c:pt idx="558">
                  <c:v>5.59</c:v>
                </c:pt>
                <c:pt idx="559">
                  <c:v>5.6</c:v>
                </c:pt>
                <c:pt idx="560">
                  <c:v>5.61</c:v>
                </c:pt>
                <c:pt idx="561">
                  <c:v>5.62</c:v>
                </c:pt>
                <c:pt idx="562">
                  <c:v>5.63</c:v>
                </c:pt>
                <c:pt idx="563">
                  <c:v>5.64</c:v>
                </c:pt>
                <c:pt idx="564">
                  <c:v>5.65</c:v>
                </c:pt>
                <c:pt idx="565">
                  <c:v>5.66</c:v>
                </c:pt>
                <c:pt idx="566">
                  <c:v>5.67</c:v>
                </c:pt>
                <c:pt idx="567">
                  <c:v>5.68</c:v>
                </c:pt>
                <c:pt idx="568">
                  <c:v>5.69</c:v>
                </c:pt>
                <c:pt idx="569">
                  <c:v>5.7</c:v>
                </c:pt>
                <c:pt idx="570">
                  <c:v>5.71</c:v>
                </c:pt>
                <c:pt idx="571">
                  <c:v>5.72</c:v>
                </c:pt>
                <c:pt idx="572">
                  <c:v>5.73</c:v>
                </c:pt>
                <c:pt idx="573">
                  <c:v>5.74</c:v>
                </c:pt>
                <c:pt idx="574">
                  <c:v>5.75</c:v>
                </c:pt>
                <c:pt idx="575">
                  <c:v>5.76</c:v>
                </c:pt>
                <c:pt idx="576">
                  <c:v>5.77</c:v>
                </c:pt>
                <c:pt idx="577">
                  <c:v>5.78</c:v>
                </c:pt>
                <c:pt idx="578">
                  <c:v>5.79</c:v>
                </c:pt>
                <c:pt idx="579">
                  <c:v>5.8</c:v>
                </c:pt>
                <c:pt idx="580">
                  <c:v>5.81</c:v>
                </c:pt>
                <c:pt idx="581">
                  <c:v>5.82</c:v>
                </c:pt>
                <c:pt idx="582">
                  <c:v>5.83</c:v>
                </c:pt>
                <c:pt idx="583">
                  <c:v>5.84</c:v>
                </c:pt>
                <c:pt idx="584">
                  <c:v>5.85</c:v>
                </c:pt>
                <c:pt idx="585">
                  <c:v>5.86</c:v>
                </c:pt>
                <c:pt idx="586">
                  <c:v>5.87</c:v>
                </c:pt>
                <c:pt idx="587">
                  <c:v>5.88</c:v>
                </c:pt>
                <c:pt idx="588">
                  <c:v>5.89</c:v>
                </c:pt>
                <c:pt idx="589">
                  <c:v>5.9</c:v>
                </c:pt>
                <c:pt idx="590">
                  <c:v>5.91</c:v>
                </c:pt>
                <c:pt idx="591">
                  <c:v>5.92</c:v>
                </c:pt>
                <c:pt idx="592">
                  <c:v>5.93</c:v>
                </c:pt>
                <c:pt idx="593">
                  <c:v>5.94</c:v>
                </c:pt>
                <c:pt idx="594">
                  <c:v>5.95</c:v>
                </c:pt>
                <c:pt idx="595">
                  <c:v>5.96</c:v>
                </c:pt>
                <c:pt idx="596">
                  <c:v>5.97</c:v>
                </c:pt>
                <c:pt idx="597">
                  <c:v>5.98</c:v>
                </c:pt>
                <c:pt idx="598">
                  <c:v>5.99</c:v>
                </c:pt>
                <c:pt idx="599">
                  <c:v>6</c:v>
                </c:pt>
                <c:pt idx="600">
                  <c:v>6.01</c:v>
                </c:pt>
                <c:pt idx="601">
                  <c:v>6.02</c:v>
                </c:pt>
                <c:pt idx="602">
                  <c:v>6.03</c:v>
                </c:pt>
                <c:pt idx="603">
                  <c:v>6.04</c:v>
                </c:pt>
                <c:pt idx="604">
                  <c:v>6.05</c:v>
                </c:pt>
                <c:pt idx="605">
                  <c:v>6.06</c:v>
                </c:pt>
                <c:pt idx="606">
                  <c:v>6.07</c:v>
                </c:pt>
                <c:pt idx="607">
                  <c:v>6.08</c:v>
                </c:pt>
                <c:pt idx="608">
                  <c:v>6.09</c:v>
                </c:pt>
                <c:pt idx="609">
                  <c:v>6.1</c:v>
                </c:pt>
                <c:pt idx="610">
                  <c:v>6.11</c:v>
                </c:pt>
                <c:pt idx="611">
                  <c:v>6.12</c:v>
                </c:pt>
                <c:pt idx="612">
                  <c:v>6.13</c:v>
                </c:pt>
                <c:pt idx="613">
                  <c:v>6.14</c:v>
                </c:pt>
                <c:pt idx="614">
                  <c:v>6.15</c:v>
                </c:pt>
                <c:pt idx="615">
                  <c:v>6.16</c:v>
                </c:pt>
                <c:pt idx="616">
                  <c:v>6.17</c:v>
                </c:pt>
                <c:pt idx="617">
                  <c:v>6.18</c:v>
                </c:pt>
                <c:pt idx="618">
                  <c:v>6.19</c:v>
                </c:pt>
                <c:pt idx="619">
                  <c:v>6.2</c:v>
                </c:pt>
                <c:pt idx="620">
                  <c:v>6.21</c:v>
                </c:pt>
                <c:pt idx="621">
                  <c:v>6.22</c:v>
                </c:pt>
                <c:pt idx="622">
                  <c:v>6.23</c:v>
                </c:pt>
                <c:pt idx="623">
                  <c:v>6.24</c:v>
                </c:pt>
                <c:pt idx="624">
                  <c:v>6.25</c:v>
                </c:pt>
                <c:pt idx="625">
                  <c:v>6.26</c:v>
                </c:pt>
                <c:pt idx="626">
                  <c:v>6.27</c:v>
                </c:pt>
                <c:pt idx="627">
                  <c:v>6.28</c:v>
                </c:pt>
                <c:pt idx="628">
                  <c:v>6.29</c:v>
                </c:pt>
                <c:pt idx="629">
                  <c:v>6.3</c:v>
                </c:pt>
                <c:pt idx="630">
                  <c:v>6.31</c:v>
                </c:pt>
                <c:pt idx="631">
                  <c:v>6.32</c:v>
                </c:pt>
                <c:pt idx="632">
                  <c:v>6.33</c:v>
                </c:pt>
                <c:pt idx="633">
                  <c:v>6.34</c:v>
                </c:pt>
                <c:pt idx="634">
                  <c:v>6.35</c:v>
                </c:pt>
                <c:pt idx="635">
                  <c:v>6.36</c:v>
                </c:pt>
                <c:pt idx="636">
                  <c:v>6.37</c:v>
                </c:pt>
                <c:pt idx="637">
                  <c:v>6.38</c:v>
                </c:pt>
                <c:pt idx="638">
                  <c:v>6.39</c:v>
                </c:pt>
                <c:pt idx="639">
                  <c:v>6.4</c:v>
                </c:pt>
                <c:pt idx="640">
                  <c:v>6.41</c:v>
                </c:pt>
                <c:pt idx="641">
                  <c:v>6.42</c:v>
                </c:pt>
                <c:pt idx="642">
                  <c:v>6.43</c:v>
                </c:pt>
                <c:pt idx="643">
                  <c:v>6.44</c:v>
                </c:pt>
                <c:pt idx="644">
                  <c:v>6.45</c:v>
                </c:pt>
                <c:pt idx="645">
                  <c:v>6.46</c:v>
                </c:pt>
                <c:pt idx="646">
                  <c:v>6.47</c:v>
                </c:pt>
                <c:pt idx="647">
                  <c:v>6.48</c:v>
                </c:pt>
                <c:pt idx="648">
                  <c:v>6.49</c:v>
                </c:pt>
                <c:pt idx="649">
                  <c:v>6.5</c:v>
                </c:pt>
                <c:pt idx="650">
                  <c:v>6.51</c:v>
                </c:pt>
                <c:pt idx="651">
                  <c:v>6.52</c:v>
                </c:pt>
                <c:pt idx="652">
                  <c:v>6.53</c:v>
                </c:pt>
                <c:pt idx="653">
                  <c:v>6.54</c:v>
                </c:pt>
                <c:pt idx="654">
                  <c:v>6.55</c:v>
                </c:pt>
                <c:pt idx="655">
                  <c:v>6.56</c:v>
                </c:pt>
                <c:pt idx="656">
                  <c:v>6.57</c:v>
                </c:pt>
                <c:pt idx="657">
                  <c:v>6.58</c:v>
                </c:pt>
                <c:pt idx="658">
                  <c:v>6.59</c:v>
                </c:pt>
                <c:pt idx="659">
                  <c:v>6.6</c:v>
                </c:pt>
                <c:pt idx="660">
                  <c:v>6.61</c:v>
                </c:pt>
                <c:pt idx="661">
                  <c:v>6.62</c:v>
                </c:pt>
                <c:pt idx="662">
                  <c:v>6.63</c:v>
                </c:pt>
                <c:pt idx="663">
                  <c:v>6.64</c:v>
                </c:pt>
                <c:pt idx="664">
                  <c:v>6.65</c:v>
                </c:pt>
                <c:pt idx="665">
                  <c:v>6.66</c:v>
                </c:pt>
                <c:pt idx="666">
                  <c:v>6.67</c:v>
                </c:pt>
                <c:pt idx="667">
                  <c:v>6.68</c:v>
                </c:pt>
                <c:pt idx="668">
                  <c:v>6.69</c:v>
                </c:pt>
                <c:pt idx="669">
                  <c:v>6.7</c:v>
                </c:pt>
                <c:pt idx="670">
                  <c:v>6.71</c:v>
                </c:pt>
                <c:pt idx="671">
                  <c:v>6.72</c:v>
                </c:pt>
                <c:pt idx="672">
                  <c:v>6.73</c:v>
                </c:pt>
                <c:pt idx="673">
                  <c:v>6.74</c:v>
                </c:pt>
                <c:pt idx="674">
                  <c:v>6.75</c:v>
                </c:pt>
                <c:pt idx="675">
                  <c:v>6.76</c:v>
                </c:pt>
                <c:pt idx="676">
                  <c:v>6.77</c:v>
                </c:pt>
                <c:pt idx="677">
                  <c:v>6.78</c:v>
                </c:pt>
                <c:pt idx="678">
                  <c:v>6.79</c:v>
                </c:pt>
                <c:pt idx="679">
                  <c:v>6.8</c:v>
                </c:pt>
                <c:pt idx="680">
                  <c:v>6.81</c:v>
                </c:pt>
                <c:pt idx="681">
                  <c:v>6.82</c:v>
                </c:pt>
                <c:pt idx="682">
                  <c:v>6.83</c:v>
                </c:pt>
                <c:pt idx="683">
                  <c:v>6.84</c:v>
                </c:pt>
                <c:pt idx="684">
                  <c:v>6.85</c:v>
                </c:pt>
                <c:pt idx="685">
                  <c:v>6.86</c:v>
                </c:pt>
                <c:pt idx="686">
                  <c:v>6.87</c:v>
                </c:pt>
                <c:pt idx="687">
                  <c:v>6.88</c:v>
                </c:pt>
                <c:pt idx="688">
                  <c:v>6.89</c:v>
                </c:pt>
                <c:pt idx="689">
                  <c:v>6.9</c:v>
                </c:pt>
                <c:pt idx="690">
                  <c:v>6.91</c:v>
                </c:pt>
                <c:pt idx="691">
                  <c:v>6.92</c:v>
                </c:pt>
                <c:pt idx="692">
                  <c:v>6.93</c:v>
                </c:pt>
                <c:pt idx="693">
                  <c:v>6.94</c:v>
                </c:pt>
                <c:pt idx="694">
                  <c:v>6.95</c:v>
                </c:pt>
                <c:pt idx="695">
                  <c:v>6.96</c:v>
                </c:pt>
                <c:pt idx="696">
                  <c:v>6.97</c:v>
                </c:pt>
                <c:pt idx="697">
                  <c:v>6.98</c:v>
                </c:pt>
                <c:pt idx="698">
                  <c:v>6.99</c:v>
                </c:pt>
                <c:pt idx="699">
                  <c:v>7</c:v>
                </c:pt>
                <c:pt idx="700">
                  <c:v>7.01</c:v>
                </c:pt>
                <c:pt idx="701">
                  <c:v>7.02</c:v>
                </c:pt>
                <c:pt idx="702">
                  <c:v>7.03</c:v>
                </c:pt>
                <c:pt idx="703">
                  <c:v>7.04</c:v>
                </c:pt>
                <c:pt idx="704">
                  <c:v>7.05</c:v>
                </c:pt>
                <c:pt idx="705">
                  <c:v>7.06</c:v>
                </c:pt>
                <c:pt idx="706">
                  <c:v>7.07</c:v>
                </c:pt>
                <c:pt idx="707">
                  <c:v>7.08</c:v>
                </c:pt>
                <c:pt idx="708">
                  <c:v>7.09</c:v>
                </c:pt>
                <c:pt idx="709">
                  <c:v>7.1</c:v>
                </c:pt>
                <c:pt idx="710">
                  <c:v>7.11</c:v>
                </c:pt>
                <c:pt idx="711">
                  <c:v>7.12</c:v>
                </c:pt>
                <c:pt idx="712">
                  <c:v>7.13</c:v>
                </c:pt>
                <c:pt idx="713">
                  <c:v>7.14</c:v>
                </c:pt>
                <c:pt idx="714">
                  <c:v>7.15</c:v>
                </c:pt>
                <c:pt idx="715">
                  <c:v>7.16</c:v>
                </c:pt>
                <c:pt idx="716">
                  <c:v>7.17</c:v>
                </c:pt>
                <c:pt idx="717">
                  <c:v>7.18</c:v>
                </c:pt>
                <c:pt idx="718">
                  <c:v>7.19</c:v>
                </c:pt>
                <c:pt idx="719">
                  <c:v>7.2</c:v>
                </c:pt>
                <c:pt idx="720">
                  <c:v>7.21</c:v>
                </c:pt>
                <c:pt idx="721">
                  <c:v>7.22</c:v>
                </c:pt>
                <c:pt idx="722">
                  <c:v>7.23</c:v>
                </c:pt>
                <c:pt idx="723">
                  <c:v>7.24</c:v>
                </c:pt>
                <c:pt idx="724">
                  <c:v>7.25</c:v>
                </c:pt>
                <c:pt idx="725">
                  <c:v>7.26</c:v>
                </c:pt>
                <c:pt idx="726">
                  <c:v>7.27</c:v>
                </c:pt>
                <c:pt idx="727">
                  <c:v>7.28</c:v>
                </c:pt>
                <c:pt idx="728">
                  <c:v>7.29</c:v>
                </c:pt>
                <c:pt idx="729">
                  <c:v>7.3</c:v>
                </c:pt>
                <c:pt idx="730">
                  <c:v>7.31</c:v>
                </c:pt>
                <c:pt idx="731">
                  <c:v>7.32</c:v>
                </c:pt>
                <c:pt idx="732">
                  <c:v>7.33</c:v>
                </c:pt>
                <c:pt idx="733">
                  <c:v>7.34</c:v>
                </c:pt>
                <c:pt idx="734">
                  <c:v>7.35</c:v>
                </c:pt>
                <c:pt idx="735">
                  <c:v>7.36</c:v>
                </c:pt>
                <c:pt idx="736">
                  <c:v>7.37</c:v>
                </c:pt>
                <c:pt idx="737">
                  <c:v>7.38</c:v>
                </c:pt>
                <c:pt idx="738">
                  <c:v>7.39</c:v>
                </c:pt>
                <c:pt idx="739">
                  <c:v>7.4</c:v>
                </c:pt>
                <c:pt idx="740">
                  <c:v>7.41</c:v>
                </c:pt>
                <c:pt idx="741">
                  <c:v>7.42</c:v>
                </c:pt>
                <c:pt idx="742">
                  <c:v>7.43</c:v>
                </c:pt>
                <c:pt idx="743">
                  <c:v>7.44</c:v>
                </c:pt>
                <c:pt idx="744">
                  <c:v>7.45</c:v>
                </c:pt>
                <c:pt idx="745">
                  <c:v>7.46</c:v>
                </c:pt>
                <c:pt idx="746">
                  <c:v>7.47</c:v>
                </c:pt>
                <c:pt idx="747">
                  <c:v>7.48</c:v>
                </c:pt>
                <c:pt idx="748">
                  <c:v>7.49</c:v>
                </c:pt>
                <c:pt idx="749">
                  <c:v>7.5</c:v>
                </c:pt>
                <c:pt idx="750">
                  <c:v>7.51</c:v>
                </c:pt>
                <c:pt idx="751">
                  <c:v>7.52</c:v>
                </c:pt>
                <c:pt idx="752">
                  <c:v>7.53</c:v>
                </c:pt>
                <c:pt idx="753">
                  <c:v>7.54</c:v>
                </c:pt>
                <c:pt idx="754">
                  <c:v>7.55</c:v>
                </c:pt>
                <c:pt idx="755">
                  <c:v>7.56</c:v>
                </c:pt>
                <c:pt idx="756">
                  <c:v>7.57</c:v>
                </c:pt>
                <c:pt idx="757">
                  <c:v>7.58</c:v>
                </c:pt>
                <c:pt idx="758">
                  <c:v>7.59</c:v>
                </c:pt>
                <c:pt idx="759">
                  <c:v>7.6</c:v>
                </c:pt>
                <c:pt idx="760">
                  <c:v>7.61</c:v>
                </c:pt>
                <c:pt idx="761">
                  <c:v>7.62</c:v>
                </c:pt>
                <c:pt idx="762">
                  <c:v>7.63</c:v>
                </c:pt>
                <c:pt idx="763">
                  <c:v>7.64</c:v>
                </c:pt>
                <c:pt idx="764">
                  <c:v>7.65</c:v>
                </c:pt>
                <c:pt idx="765">
                  <c:v>7.66</c:v>
                </c:pt>
                <c:pt idx="766">
                  <c:v>7.67</c:v>
                </c:pt>
                <c:pt idx="767">
                  <c:v>7.68</c:v>
                </c:pt>
                <c:pt idx="768">
                  <c:v>7.69</c:v>
                </c:pt>
                <c:pt idx="769">
                  <c:v>7.7</c:v>
                </c:pt>
                <c:pt idx="770">
                  <c:v>7.71</c:v>
                </c:pt>
                <c:pt idx="771">
                  <c:v>7.72</c:v>
                </c:pt>
                <c:pt idx="772">
                  <c:v>7.73</c:v>
                </c:pt>
                <c:pt idx="773">
                  <c:v>7.74</c:v>
                </c:pt>
                <c:pt idx="774">
                  <c:v>7.75</c:v>
                </c:pt>
                <c:pt idx="775">
                  <c:v>7.76</c:v>
                </c:pt>
                <c:pt idx="776">
                  <c:v>7.77</c:v>
                </c:pt>
                <c:pt idx="777">
                  <c:v>7.78</c:v>
                </c:pt>
                <c:pt idx="778">
                  <c:v>7.79</c:v>
                </c:pt>
                <c:pt idx="779">
                  <c:v>7.8</c:v>
                </c:pt>
                <c:pt idx="780">
                  <c:v>7.81</c:v>
                </c:pt>
                <c:pt idx="781">
                  <c:v>7.82</c:v>
                </c:pt>
                <c:pt idx="782">
                  <c:v>7.83</c:v>
                </c:pt>
                <c:pt idx="783">
                  <c:v>7.84</c:v>
                </c:pt>
                <c:pt idx="784">
                  <c:v>7.85</c:v>
                </c:pt>
                <c:pt idx="785">
                  <c:v>7.86</c:v>
                </c:pt>
                <c:pt idx="786">
                  <c:v>7.87</c:v>
                </c:pt>
                <c:pt idx="787">
                  <c:v>7.88</c:v>
                </c:pt>
                <c:pt idx="788">
                  <c:v>7.89</c:v>
                </c:pt>
                <c:pt idx="789">
                  <c:v>7.9</c:v>
                </c:pt>
                <c:pt idx="790">
                  <c:v>7.91</c:v>
                </c:pt>
                <c:pt idx="791">
                  <c:v>7.92</c:v>
                </c:pt>
                <c:pt idx="792">
                  <c:v>7.93</c:v>
                </c:pt>
                <c:pt idx="793">
                  <c:v>7.94</c:v>
                </c:pt>
                <c:pt idx="794">
                  <c:v>7.95</c:v>
                </c:pt>
                <c:pt idx="795">
                  <c:v>7.96</c:v>
                </c:pt>
                <c:pt idx="796">
                  <c:v>7.97</c:v>
                </c:pt>
                <c:pt idx="797">
                  <c:v>7.98</c:v>
                </c:pt>
                <c:pt idx="798">
                  <c:v>7.99</c:v>
                </c:pt>
                <c:pt idx="799">
                  <c:v>8</c:v>
                </c:pt>
                <c:pt idx="800">
                  <c:v>8.01</c:v>
                </c:pt>
                <c:pt idx="801">
                  <c:v>8.02</c:v>
                </c:pt>
                <c:pt idx="802">
                  <c:v>8.0299999999999994</c:v>
                </c:pt>
                <c:pt idx="803">
                  <c:v>8.0399999999999991</c:v>
                </c:pt>
                <c:pt idx="804">
                  <c:v>8.0500000000000007</c:v>
                </c:pt>
                <c:pt idx="805">
                  <c:v>8.06</c:v>
                </c:pt>
                <c:pt idx="806">
                  <c:v>8.07</c:v>
                </c:pt>
                <c:pt idx="807">
                  <c:v>8.08</c:v>
                </c:pt>
                <c:pt idx="808">
                  <c:v>8.09</c:v>
                </c:pt>
                <c:pt idx="809">
                  <c:v>8.1</c:v>
                </c:pt>
                <c:pt idx="810">
                  <c:v>8.11</c:v>
                </c:pt>
                <c:pt idx="811">
                  <c:v>8.1199999999999992</c:v>
                </c:pt>
                <c:pt idx="812">
                  <c:v>8.1300000000000008</c:v>
                </c:pt>
                <c:pt idx="813">
                  <c:v>8.14</c:v>
                </c:pt>
                <c:pt idx="814">
                  <c:v>8.15</c:v>
                </c:pt>
                <c:pt idx="815">
                  <c:v>8.16</c:v>
                </c:pt>
                <c:pt idx="816">
                  <c:v>8.17</c:v>
                </c:pt>
                <c:pt idx="817">
                  <c:v>8.18</c:v>
                </c:pt>
                <c:pt idx="818">
                  <c:v>8.19</c:v>
                </c:pt>
                <c:pt idx="819">
                  <c:v>8.1999999999999993</c:v>
                </c:pt>
                <c:pt idx="820">
                  <c:v>8.2100000000000009</c:v>
                </c:pt>
                <c:pt idx="821">
                  <c:v>8.2200000000000006</c:v>
                </c:pt>
                <c:pt idx="822">
                  <c:v>8.23</c:v>
                </c:pt>
                <c:pt idx="823">
                  <c:v>8.24</c:v>
                </c:pt>
                <c:pt idx="824">
                  <c:v>8.25</c:v>
                </c:pt>
                <c:pt idx="825">
                  <c:v>8.26</c:v>
                </c:pt>
                <c:pt idx="826">
                  <c:v>8.27</c:v>
                </c:pt>
                <c:pt idx="827">
                  <c:v>8.2799999999999994</c:v>
                </c:pt>
                <c:pt idx="828">
                  <c:v>8.2899999999999991</c:v>
                </c:pt>
                <c:pt idx="829">
                  <c:v>8.3000000000000007</c:v>
                </c:pt>
                <c:pt idx="830">
                  <c:v>8.31</c:v>
                </c:pt>
                <c:pt idx="831">
                  <c:v>8.32</c:v>
                </c:pt>
                <c:pt idx="832">
                  <c:v>8.33</c:v>
                </c:pt>
                <c:pt idx="833">
                  <c:v>8.34</c:v>
                </c:pt>
                <c:pt idx="834">
                  <c:v>8.35</c:v>
                </c:pt>
                <c:pt idx="835">
                  <c:v>8.36</c:v>
                </c:pt>
                <c:pt idx="836">
                  <c:v>8.3699999999999992</c:v>
                </c:pt>
                <c:pt idx="837">
                  <c:v>8.3800000000000008</c:v>
                </c:pt>
                <c:pt idx="838">
                  <c:v>8.39</c:v>
                </c:pt>
                <c:pt idx="839">
                  <c:v>8.4</c:v>
                </c:pt>
                <c:pt idx="840">
                  <c:v>8.41</c:v>
                </c:pt>
                <c:pt idx="841">
                  <c:v>8.42</c:v>
                </c:pt>
                <c:pt idx="842">
                  <c:v>8.43</c:v>
                </c:pt>
                <c:pt idx="843">
                  <c:v>8.44</c:v>
                </c:pt>
                <c:pt idx="844">
                  <c:v>8.4499999999999993</c:v>
                </c:pt>
                <c:pt idx="845">
                  <c:v>8.4600000000000009</c:v>
                </c:pt>
                <c:pt idx="846">
                  <c:v>8.4700000000000006</c:v>
                </c:pt>
                <c:pt idx="847">
                  <c:v>8.48</c:v>
                </c:pt>
                <c:pt idx="848">
                  <c:v>8.49</c:v>
                </c:pt>
                <c:pt idx="849">
                  <c:v>8.5</c:v>
                </c:pt>
                <c:pt idx="850">
                  <c:v>8.51</c:v>
                </c:pt>
                <c:pt idx="851">
                  <c:v>8.52</c:v>
                </c:pt>
                <c:pt idx="852">
                  <c:v>8.5299999999999994</c:v>
                </c:pt>
                <c:pt idx="853">
                  <c:v>8.5399999999999991</c:v>
                </c:pt>
                <c:pt idx="854">
                  <c:v>8.5500000000000007</c:v>
                </c:pt>
                <c:pt idx="855">
                  <c:v>8.56</c:v>
                </c:pt>
                <c:pt idx="856">
                  <c:v>8.57</c:v>
                </c:pt>
                <c:pt idx="857">
                  <c:v>8.58</c:v>
                </c:pt>
                <c:pt idx="858">
                  <c:v>8.59</c:v>
                </c:pt>
                <c:pt idx="859">
                  <c:v>8.6</c:v>
                </c:pt>
                <c:pt idx="860">
                  <c:v>8.61</c:v>
                </c:pt>
                <c:pt idx="861">
                  <c:v>8.6199999999999992</c:v>
                </c:pt>
                <c:pt idx="862">
                  <c:v>8.6300000000000008</c:v>
                </c:pt>
                <c:pt idx="863">
                  <c:v>8.64</c:v>
                </c:pt>
                <c:pt idx="864">
                  <c:v>8.65</c:v>
                </c:pt>
                <c:pt idx="865">
                  <c:v>8.66</c:v>
                </c:pt>
                <c:pt idx="866">
                  <c:v>8.67</c:v>
                </c:pt>
                <c:pt idx="867">
                  <c:v>8.68</c:v>
                </c:pt>
                <c:pt idx="868">
                  <c:v>8.69</c:v>
                </c:pt>
                <c:pt idx="869">
                  <c:v>8.6999999999999993</c:v>
                </c:pt>
                <c:pt idx="870">
                  <c:v>8.7100000000000009</c:v>
                </c:pt>
                <c:pt idx="871">
                  <c:v>8.7200000000000006</c:v>
                </c:pt>
                <c:pt idx="872">
                  <c:v>8.73</c:v>
                </c:pt>
                <c:pt idx="873">
                  <c:v>8.74</c:v>
                </c:pt>
                <c:pt idx="874">
                  <c:v>8.75</c:v>
                </c:pt>
                <c:pt idx="875">
                  <c:v>8.76</c:v>
                </c:pt>
                <c:pt idx="876">
                  <c:v>8.77</c:v>
                </c:pt>
                <c:pt idx="877">
                  <c:v>8.7799999999999994</c:v>
                </c:pt>
                <c:pt idx="878">
                  <c:v>8.7899999999999991</c:v>
                </c:pt>
                <c:pt idx="879">
                  <c:v>8.8000000000000007</c:v>
                </c:pt>
                <c:pt idx="880">
                  <c:v>8.81</c:v>
                </c:pt>
                <c:pt idx="881">
                  <c:v>8.82</c:v>
                </c:pt>
                <c:pt idx="882">
                  <c:v>8.83</c:v>
                </c:pt>
                <c:pt idx="883">
                  <c:v>8.84</c:v>
                </c:pt>
                <c:pt idx="884">
                  <c:v>8.85</c:v>
                </c:pt>
                <c:pt idx="885">
                  <c:v>8.86</c:v>
                </c:pt>
                <c:pt idx="886">
                  <c:v>8.8699999999999992</c:v>
                </c:pt>
                <c:pt idx="887">
                  <c:v>8.8800000000000008</c:v>
                </c:pt>
                <c:pt idx="888">
                  <c:v>8.89</c:v>
                </c:pt>
                <c:pt idx="889">
                  <c:v>8.9</c:v>
                </c:pt>
                <c:pt idx="890">
                  <c:v>8.91</c:v>
                </c:pt>
                <c:pt idx="891">
                  <c:v>8.92</c:v>
                </c:pt>
                <c:pt idx="892">
                  <c:v>8.93</c:v>
                </c:pt>
                <c:pt idx="893">
                  <c:v>8.94</c:v>
                </c:pt>
                <c:pt idx="894">
                  <c:v>8.9499999999999993</c:v>
                </c:pt>
                <c:pt idx="895">
                  <c:v>8.9600000000000009</c:v>
                </c:pt>
                <c:pt idx="896">
                  <c:v>8.9700000000000006</c:v>
                </c:pt>
                <c:pt idx="897">
                  <c:v>8.98</c:v>
                </c:pt>
                <c:pt idx="898">
                  <c:v>8.99</c:v>
                </c:pt>
                <c:pt idx="899">
                  <c:v>9</c:v>
                </c:pt>
                <c:pt idx="900">
                  <c:v>9.01</c:v>
                </c:pt>
                <c:pt idx="901">
                  <c:v>9.02</c:v>
                </c:pt>
                <c:pt idx="902">
                  <c:v>9.0299999999999994</c:v>
                </c:pt>
                <c:pt idx="903">
                  <c:v>9.0399999999999991</c:v>
                </c:pt>
                <c:pt idx="904">
                  <c:v>9.0500000000000007</c:v>
                </c:pt>
                <c:pt idx="905">
                  <c:v>9.06</c:v>
                </c:pt>
                <c:pt idx="906">
                  <c:v>9.07</c:v>
                </c:pt>
                <c:pt idx="907">
                  <c:v>9.08</c:v>
                </c:pt>
                <c:pt idx="908">
                  <c:v>9.09</c:v>
                </c:pt>
                <c:pt idx="909">
                  <c:v>9.1</c:v>
                </c:pt>
                <c:pt idx="910">
                  <c:v>9.11</c:v>
                </c:pt>
                <c:pt idx="911">
                  <c:v>9.1199999999999992</c:v>
                </c:pt>
                <c:pt idx="912">
                  <c:v>9.1300000000000008</c:v>
                </c:pt>
                <c:pt idx="913">
                  <c:v>9.14</c:v>
                </c:pt>
                <c:pt idx="914">
                  <c:v>9.15</c:v>
                </c:pt>
                <c:pt idx="915">
                  <c:v>9.16</c:v>
                </c:pt>
                <c:pt idx="916">
                  <c:v>9.17</c:v>
                </c:pt>
                <c:pt idx="917">
                  <c:v>9.18</c:v>
                </c:pt>
                <c:pt idx="918">
                  <c:v>9.19</c:v>
                </c:pt>
                <c:pt idx="919">
                  <c:v>9.1999999999999993</c:v>
                </c:pt>
                <c:pt idx="920">
                  <c:v>9.2100000000000009</c:v>
                </c:pt>
                <c:pt idx="921">
                  <c:v>9.2200000000000006</c:v>
                </c:pt>
                <c:pt idx="922">
                  <c:v>9.23</c:v>
                </c:pt>
                <c:pt idx="923">
                  <c:v>9.24</c:v>
                </c:pt>
                <c:pt idx="924">
                  <c:v>9.25</c:v>
                </c:pt>
                <c:pt idx="925">
                  <c:v>9.26</c:v>
                </c:pt>
                <c:pt idx="926">
                  <c:v>9.27</c:v>
                </c:pt>
                <c:pt idx="927">
                  <c:v>9.2799999999999994</c:v>
                </c:pt>
                <c:pt idx="928">
                  <c:v>9.2899999999999991</c:v>
                </c:pt>
                <c:pt idx="929">
                  <c:v>9.3000000000000007</c:v>
                </c:pt>
                <c:pt idx="930">
                  <c:v>9.31</c:v>
                </c:pt>
                <c:pt idx="931">
                  <c:v>9.32</c:v>
                </c:pt>
                <c:pt idx="932">
                  <c:v>9.33</c:v>
                </c:pt>
                <c:pt idx="933">
                  <c:v>9.34</c:v>
                </c:pt>
                <c:pt idx="934">
                  <c:v>9.35</c:v>
                </c:pt>
                <c:pt idx="935">
                  <c:v>9.36</c:v>
                </c:pt>
                <c:pt idx="936">
                  <c:v>9.3699999999999992</c:v>
                </c:pt>
                <c:pt idx="937">
                  <c:v>9.3800000000000008</c:v>
                </c:pt>
                <c:pt idx="938">
                  <c:v>9.39</c:v>
                </c:pt>
                <c:pt idx="939">
                  <c:v>9.4</c:v>
                </c:pt>
                <c:pt idx="940">
                  <c:v>9.41</c:v>
                </c:pt>
                <c:pt idx="941">
                  <c:v>9.42</c:v>
                </c:pt>
                <c:pt idx="942">
                  <c:v>9.43</c:v>
                </c:pt>
                <c:pt idx="943">
                  <c:v>9.44</c:v>
                </c:pt>
                <c:pt idx="944">
                  <c:v>9.4499999999999993</c:v>
                </c:pt>
                <c:pt idx="945">
                  <c:v>9.4600000000000009</c:v>
                </c:pt>
                <c:pt idx="946">
                  <c:v>9.4700000000000006</c:v>
                </c:pt>
                <c:pt idx="947">
                  <c:v>9.48</c:v>
                </c:pt>
                <c:pt idx="948">
                  <c:v>9.49</c:v>
                </c:pt>
                <c:pt idx="949">
                  <c:v>9.5</c:v>
                </c:pt>
                <c:pt idx="950">
                  <c:v>9.51</c:v>
                </c:pt>
                <c:pt idx="951">
                  <c:v>9.52</c:v>
                </c:pt>
                <c:pt idx="952">
                  <c:v>9.5299999999999994</c:v>
                </c:pt>
                <c:pt idx="953">
                  <c:v>9.5399999999999991</c:v>
                </c:pt>
                <c:pt idx="954">
                  <c:v>9.5500000000000007</c:v>
                </c:pt>
                <c:pt idx="955">
                  <c:v>9.56</c:v>
                </c:pt>
                <c:pt idx="956">
                  <c:v>9.57</c:v>
                </c:pt>
                <c:pt idx="957">
                  <c:v>9.58</c:v>
                </c:pt>
                <c:pt idx="958">
                  <c:v>9.59</c:v>
                </c:pt>
                <c:pt idx="959">
                  <c:v>9.6</c:v>
                </c:pt>
                <c:pt idx="960">
                  <c:v>9.61</c:v>
                </c:pt>
                <c:pt idx="961">
                  <c:v>9.6199999999999992</c:v>
                </c:pt>
                <c:pt idx="962">
                  <c:v>9.6300000000000008</c:v>
                </c:pt>
                <c:pt idx="963">
                  <c:v>9.64</c:v>
                </c:pt>
                <c:pt idx="964">
                  <c:v>9.65</c:v>
                </c:pt>
                <c:pt idx="965">
                  <c:v>9.66</c:v>
                </c:pt>
                <c:pt idx="966">
                  <c:v>9.67</c:v>
                </c:pt>
                <c:pt idx="967">
                  <c:v>9.68</c:v>
                </c:pt>
                <c:pt idx="968">
                  <c:v>9.69</c:v>
                </c:pt>
                <c:pt idx="969">
                  <c:v>9.6999999999999993</c:v>
                </c:pt>
                <c:pt idx="970">
                  <c:v>9.7100000000000009</c:v>
                </c:pt>
                <c:pt idx="971">
                  <c:v>9.7200000000000006</c:v>
                </c:pt>
                <c:pt idx="972">
                  <c:v>9.73</c:v>
                </c:pt>
                <c:pt idx="973">
                  <c:v>9.74</c:v>
                </c:pt>
                <c:pt idx="974">
                  <c:v>9.75</c:v>
                </c:pt>
                <c:pt idx="975">
                  <c:v>9.76</c:v>
                </c:pt>
                <c:pt idx="976">
                  <c:v>9.77</c:v>
                </c:pt>
                <c:pt idx="977">
                  <c:v>9.7799999999999994</c:v>
                </c:pt>
                <c:pt idx="978">
                  <c:v>9.7899999999999991</c:v>
                </c:pt>
                <c:pt idx="979">
                  <c:v>9.8000000000000007</c:v>
                </c:pt>
                <c:pt idx="980">
                  <c:v>9.81</c:v>
                </c:pt>
                <c:pt idx="981">
                  <c:v>9.82</c:v>
                </c:pt>
                <c:pt idx="982">
                  <c:v>9.83</c:v>
                </c:pt>
                <c:pt idx="983">
                  <c:v>9.84</c:v>
                </c:pt>
                <c:pt idx="984">
                  <c:v>9.85</c:v>
                </c:pt>
                <c:pt idx="985">
                  <c:v>9.86</c:v>
                </c:pt>
                <c:pt idx="986">
                  <c:v>9.8699999999999992</c:v>
                </c:pt>
                <c:pt idx="987">
                  <c:v>9.8800000000000008</c:v>
                </c:pt>
                <c:pt idx="988">
                  <c:v>9.89</c:v>
                </c:pt>
                <c:pt idx="989">
                  <c:v>9.9</c:v>
                </c:pt>
                <c:pt idx="990">
                  <c:v>9.91</c:v>
                </c:pt>
                <c:pt idx="991">
                  <c:v>9.92</c:v>
                </c:pt>
                <c:pt idx="992">
                  <c:v>9.93</c:v>
                </c:pt>
                <c:pt idx="993">
                  <c:v>9.94</c:v>
                </c:pt>
                <c:pt idx="994">
                  <c:v>9.9499999999999993</c:v>
                </c:pt>
                <c:pt idx="995">
                  <c:v>9.9600000000000009</c:v>
                </c:pt>
                <c:pt idx="996">
                  <c:v>9.9700000000000006</c:v>
                </c:pt>
                <c:pt idx="997">
                  <c:v>9.98</c:v>
                </c:pt>
                <c:pt idx="998">
                  <c:v>9.99</c:v>
                </c:pt>
                <c:pt idx="999">
                  <c:v>10</c:v>
                </c:pt>
              </c:numCache>
            </c:numRef>
          </c:xVal>
          <c:yVal>
            <c:numRef>
              <c:f>Sheet1!$B$2:$B$1002</c:f>
              <c:numCache>
                <c:formatCode>General</c:formatCode>
                <c:ptCount val="1001"/>
                <c:pt idx="0">
                  <c:v>19</c:v>
                </c:pt>
                <c:pt idx="1">
                  <c:v>80</c:v>
                </c:pt>
                <c:pt idx="2">
                  <c:v>188</c:v>
                </c:pt>
                <c:pt idx="3">
                  <c:v>367</c:v>
                </c:pt>
                <c:pt idx="4">
                  <c:v>505</c:v>
                </c:pt>
                <c:pt idx="5">
                  <c:v>717</c:v>
                </c:pt>
                <c:pt idx="6">
                  <c:v>797</c:v>
                </c:pt>
                <c:pt idx="7">
                  <c:v>1097</c:v>
                </c:pt>
                <c:pt idx="8">
                  <c:v>1313</c:v>
                </c:pt>
                <c:pt idx="9">
                  <c:v>1529</c:v>
                </c:pt>
                <c:pt idx="10">
                  <c:v>2219</c:v>
                </c:pt>
                <c:pt idx="11">
                  <c:v>2895</c:v>
                </c:pt>
                <c:pt idx="12">
                  <c:v>12425</c:v>
                </c:pt>
                <c:pt idx="13" formatCode="0.00E+00">
                  <c:v>132440</c:v>
                </c:pt>
                <c:pt idx="14" formatCode="0.00E+00">
                  <c:v>148500</c:v>
                </c:pt>
                <c:pt idx="15" formatCode="0.00E+00">
                  <c:v>143810</c:v>
                </c:pt>
                <c:pt idx="16" formatCode="0.00E+00">
                  <c:v>121170</c:v>
                </c:pt>
                <c:pt idx="17" formatCode="0.00E+00">
                  <c:v>110810</c:v>
                </c:pt>
                <c:pt idx="18" formatCode="0.00E+00">
                  <c:v>108740</c:v>
                </c:pt>
                <c:pt idx="19">
                  <c:v>94525</c:v>
                </c:pt>
                <c:pt idx="20">
                  <c:v>95120</c:v>
                </c:pt>
                <c:pt idx="21">
                  <c:v>86443</c:v>
                </c:pt>
                <c:pt idx="22">
                  <c:v>79974</c:v>
                </c:pt>
                <c:pt idx="23">
                  <c:v>77317</c:v>
                </c:pt>
                <c:pt idx="24">
                  <c:v>68466</c:v>
                </c:pt>
                <c:pt idx="25">
                  <c:v>65026</c:v>
                </c:pt>
                <c:pt idx="26">
                  <c:v>64481</c:v>
                </c:pt>
                <c:pt idx="27">
                  <c:v>56398</c:v>
                </c:pt>
                <c:pt idx="28">
                  <c:v>55645</c:v>
                </c:pt>
                <c:pt idx="29">
                  <c:v>48729</c:v>
                </c:pt>
                <c:pt idx="30">
                  <c:v>45789</c:v>
                </c:pt>
                <c:pt idx="31">
                  <c:v>45945</c:v>
                </c:pt>
                <c:pt idx="32">
                  <c:v>40964</c:v>
                </c:pt>
                <c:pt idx="33">
                  <c:v>40416</c:v>
                </c:pt>
                <c:pt idx="34">
                  <c:v>36441</c:v>
                </c:pt>
                <c:pt idx="35">
                  <c:v>34477</c:v>
                </c:pt>
                <c:pt idx="36">
                  <c:v>35421</c:v>
                </c:pt>
                <c:pt idx="37">
                  <c:v>32187</c:v>
                </c:pt>
                <c:pt idx="38">
                  <c:v>31477</c:v>
                </c:pt>
                <c:pt idx="39">
                  <c:v>32683</c:v>
                </c:pt>
                <c:pt idx="40">
                  <c:v>29627</c:v>
                </c:pt>
                <c:pt idx="41">
                  <c:v>29969</c:v>
                </c:pt>
                <c:pt idx="42">
                  <c:v>27133</c:v>
                </c:pt>
                <c:pt idx="43">
                  <c:v>26796</c:v>
                </c:pt>
                <c:pt idx="44">
                  <c:v>28753</c:v>
                </c:pt>
                <c:pt idx="45">
                  <c:v>28067</c:v>
                </c:pt>
                <c:pt idx="46">
                  <c:v>32127</c:v>
                </c:pt>
                <c:pt idx="47">
                  <c:v>33633</c:v>
                </c:pt>
                <c:pt idx="48">
                  <c:v>36985</c:v>
                </c:pt>
                <c:pt idx="49">
                  <c:v>39395</c:v>
                </c:pt>
                <c:pt idx="50">
                  <c:v>34017</c:v>
                </c:pt>
                <c:pt idx="51">
                  <c:v>30757</c:v>
                </c:pt>
                <c:pt idx="52">
                  <c:v>29388</c:v>
                </c:pt>
                <c:pt idx="53">
                  <c:v>24593</c:v>
                </c:pt>
                <c:pt idx="54">
                  <c:v>22222</c:v>
                </c:pt>
                <c:pt idx="55">
                  <c:v>18316</c:v>
                </c:pt>
                <c:pt idx="56">
                  <c:v>17013</c:v>
                </c:pt>
                <c:pt idx="57">
                  <c:v>17563</c:v>
                </c:pt>
                <c:pt idx="58">
                  <c:v>15914</c:v>
                </c:pt>
                <c:pt idx="59">
                  <c:v>16092</c:v>
                </c:pt>
                <c:pt idx="60">
                  <c:v>14954</c:v>
                </c:pt>
                <c:pt idx="61">
                  <c:v>14944</c:v>
                </c:pt>
                <c:pt idx="62">
                  <c:v>15965</c:v>
                </c:pt>
                <c:pt idx="63">
                  <c:v>15300</c:v>
                </c:pt>
                <c:pt idx="64">
                  <c:v>15042</c:v>
                </c:pt>
                <c:pt idx="65">
                  <c:v>15595</c:v>
                </c:pt>
                <c:pt idx="66">
                  <c:v>14259</c:v>
                </c:pt>
                <c:pt idx="67">
                  <c:v>14577</c:v>
                </c:pt>
                <c:pt idx="68">
                  <c:v>13327</c:v>
                </c:pt>
                <c:pt idx="69">
                  <c:v>12792</c:v>
                </c:pt>
                <c:pt idx="70">
                  <c:v>13139</c:v>
                </c:pt>
                <c:pt idx="71">
                  <c:v>12201</c:v>
                </c:pt>
                <c:pt idx="72">
                  <c:v>12884</c:v>
                </c:pt>
                <c:pt idx="73">
                  <c:v>12045</c:v>
                </c:pt>
                <c:pt idx="74">
                  <c:v>12033</c:v>
                </c:pt>
                <c:pt idx="75">
                  <c:v>12494</c:v>
                </c:pt>
                <c:pt idx="76">
                  <c:v>11673</c:v>
                </c:pt>
                <c:pt idx="77">
                  <c:v>11222</c:v>
                </c:pt>
                <c:pt idx="78">
                  <c:v>11676</c:v>
                </c:pt>
                <c:pt idx="79">
                  <c:v>10893</c:v>
                </c:pt>
                <c:pt idx="80">
                  <c:v>11210</c:v>
                </c:pt>
                <c:pt idx="81">
                  <c:v>10363</c:v>
                </c:pt>
                <c:pt idx="82">
                  <c:v>10298</c:v>
                </c:pt>
                <c:pt idx="83">
                  <c:v>11184</c:v>
                </c:pt>
                <c:pt idx="84">
                  <c:v>10680</c:v>
                </c:pt>
                <c:pt idx="85">
                  <c:v>10967</c:v>
                </c:pt>
                <c:pt idx="86">
                  <c:v>10219</c:v>
                </c:pt>
                <c:pt idx="87">
                  <c:v>9728</c:v>
                </c:pt>
                <c:pt idx="88">
                  <c:v>9945</c:v>
                </c:pt>
                <c:pt idx="89">
                  <c:v>9011</c:v>
                </c:pt>
                <c:pt idx="90">
                  <c:v>8834</c:v>
                </c:pt>
                <c:pt idx="91">
                  <c:v>9129</c:v>
                </c:pt>
                <c:pt idx="92">
                  <c:v>8584</c:v>
                </c:pt>
                <c:pt idx="93">
                  <c:v>8963</c:v>
                </c:pt>
                <c:pt idx="94">
                  <c:v>8485</c:v>
                </c:pt>
                <c:pt idx="95">
                  <c:v>8630</c:v>
                </c:pt>
                <c:pt idx="96">
                  <c:v>9197</c:v>
                </c:pt>
                <c:pt idx="97">
                  <c:v>8779</c:v>
                </c:pt>
                <c:pt idx="98">
                  <c:v>9639</c:v>
                </c:pt>
                <c:pt idx="99">
                  <c:v>9326</c:v>
                </c:pt>
                <c:pt idx="100">
                  <c:v>9516</c:v>
                </c:pt>
                <c:pt idx="101">
                  <c:v>9833</c:v>
                </c:pt>
                <c:pt idx="102">
                  <c:v>8968</c:v>
                </c:pt>
                <c:pt idx="103">
                  <c:v>8778</c:v>
                </c:pt>
                <c:pt idx="104">
                  <c:v>8555</c:v>
                </c:pt>
                <c:pt idx="105">
                  <c:v>7637</c:v>
                </c:pt>
                <c:pt idx="106">
                  <c:v>7899</c:v>
                </c:pt>
                <c:pt idx="107">
                  <c:v>7118</c:v>
                </c:pt>
                <c:pt idx="108">
                  <c:v>7132</c:v>
                </c:pt>
                <c:pt idx="109">
                  <c:v>7564</c:v>
                </c:pt>
                <c:pt idx="110">
                  <c:v>6911</c:v>
                </c:pt>
                <c:pt idx="111">
                  <c:v>7587</c:v>
                </c:pt>
                <c:pt idx="112">
                  <c:v>6994</c:v>
                </c:pt>
                <c:pt idx="113">
                  <c:v>6936</c:v>
                </c:pt>
                <c:pt idx="114">
                  <c:v>7425</c:v>
                </c:pt>
                <c:pt idx="115">
                  <c:v>6900</c:v>
                </c:pt>
                <c:pt idx="116">
                  <c:v>7034</c:v>
                </c:pt>
                <c:pt idx="117">
                  <c:v>7390</c:v>
                </c:pt>
                <c:pt idx="118">
                  <c:v>6971</c:v>
                </c:pt>
                <c:pt idx="119">
                  <c:v>7388</c:v>
                </c:pt>
                <c:pt idx="120">
                  <c:v>6808</c:v>
                </c:pt>
                <c:pt idx="121">
                  <c:v>6664</c:v>
                </c:pt>
                <c:pt idx="122">
                  <c:v>7019</c:v>
                </c:pt>
                <c:pt idx="123">
                  <c:v>6466</c:v>
                </c:pt>
                <c:pt idx="124">
                  <c:v>6674</c:v>
                </c:pt>
                <c:pt idx="125">
                  <c:v>6470</c:v>
                </c:pt>
                <c:pt idx="126">
                  <c:v>6323</c:v>
                </c:pt>
                <c:pt idx="127">
                  <c:v>6707</c:v>
                </c:pt>
                <c:pt idx="128">
                  <c:v>6260</c:v>
                </c:pt>
                <c:pt idx="129">
                  <c:v>6226</c:v>
                </c:pt>
                <c:pt idx="130">
                  <c:v>6620</c:v>
                </c:pt>
                <c:pt idx="131">
                  <c:v>6156</c:v>
                </c:pt>
                <c:pt idx="132">
                  <c:v>6486</c:v>
                </c:pt>
                <c:pt idx="133">
                  <c:v>6058</c:v>
                </c:pt>
                <c:pt idx="134">
                  <c:v>5976</c:v>
                </c:pt>
                <c:pt idx="135">
                  <c:v>6230</c:v>
                </c:pt>
                <c:pt idx="136">
                  <c:v>5901</c:v>
                </c:pt>
                <c:pt idx="137">
                  <c:v>5828</c:v>
                </c:pt>
                <c:pt idx="138">
                  <c:v>6079</c:v>
                </c:pt>
                <c:pt idx="139">
                  <c:v>5599</c:v>
                </c:pt>
                <c:pt idx="140">
                  <c:v>6027</c:v>
                </c:pt>
                <c:pt idx="141">
                  <c:v>5683</c:v>
                </c:pt>
                <c:pt idx="142">
                  <c:v>5601</c:v>
                </c:pt>
                <c:pt idx="143">
                  <c:v>5851</c:v>
                </c:pt>
                <c:pt idx="144">
                  <c:v>5429</c:v>
                </c:pt>
                <c:pt idx="145">
                  <c:v>5763</c:v>
                </c:pt>
                <c:pt idx="146">
                  <c:v>5402</c:v>
                </c:pt>
                <c:pt idx="147">
                  <c:v>5499</c:v>
                </c:pt>
                <c:pt idx="148">
                  <c:v>5735</c:v>
                </c:pt>
                <c:pt idx="149">
                  <c:v>5370</c:v>
                </c:pt>
                <c:pt idx="150">
                  <c:v>5284</c:v>
                </c:pt>
                <c:pt idx="151">
                  <c:v>5574</c:v>
                </c:pt>
                <c:pt idx="152">
                  <c:v>5243</c:v>
                </c:pt>
                <c:pt idx="153">
                  <c:v>5434</c:v>
                </c:pt>
                <c:pt idx="154">
                  <c:v>5136</c:v>
                </c:pt>
                <c:pt idx="155">
                  <c:v>5022</c:v>
                </c:pt>
                <c:pt idx="156">
                  <c:v>5366</c:v>
                </c:pt>
                <c:pt idx="157">
                  <c:v>4944</c:v>
                </c:pt>
                <c:pt idx="158">
                  <c:v>5075</c:v>
                </c:pt>
                <c:pt idx="159">
                  <c:v>4803</c:v>
                </c:pt>
                <c:pt idx="160">
                  <c:v>4889</c:v>
                </c:pt>
                <c:pt idx="161">
                  <c:v>5252</c:v>
                </c:pt>
                <c:pt idx="162">
                  <c:v>4924</c:v>
                </c:pt>
                <c:pt idx="163">
                  <c:v>5031</c:v>
                </c:pt>
                <c:pt idx="164">
                  <c:v>5537</c:v>
                </c:pt>
                <c:pt idx="165">
                  <c:v>5349</c:v>
                </c:pt>
                <c:pt idx="166">
                  <c:v>6013</c:v>
                </c:pt>
                <c:pt idx="167">
                  <c:v>5705</c:v>
                </c:pt>
                <c:pt idx="168">
                  <c:v>5843</c:v>
                </c:pt>
                <c:pt idx="169">
                  <c:v>6318</c:v>
                </c:pt>
                <c:pt idx="170">
                  <c:v>5932</c:v>
                </c:pt>
                <c:pt idx="171">
                  <c:v>6254</c:v>
                </c:pt>
                <c:pt idx="172">
                  <c:v>5806</c:v>
                </c:pt>
                <c:pt idx="173">
                  <c:v>5779</c:v>
                </c:pt>
                <c:pt idx="174">
                  <c:v>6086</c:v>
                </c:pt>
                <c:pt idx="175">
                  <c:v>5564</c:v>
                </c:pt>
                <c:pt idx="176">
                  <c:v>5518</c:v>
                </c:pt>
                <c:pt idx="177">
                  <c:v>5683</c:v>
                </c:pt>
                <c:pt idx="178">
                  <c:v>5197</c:v>
                </c:pt>
                <c:pt idx="179">
                  <c:v>5427</c:v>
                </c:pt>
                <c:pt idx="180">
                  <c:v>5070</c:v>
                </c:pt>
                <c:pt idx="181">
                  <c:v>4751</c:v>
                </c:pt>
                <c:pt idx="182">
                  <c:v>5144</c:v>
                </c:pt>
                <c:pt idx="183">
                  <c:v>4790</c:v>
                </c:pt>
                <c:pt idx="184">
                  <c:v>4966</c:v>
                </c:pt>
                <c:pt idx="185">
                  <c:v>4592</c:v>
                </c:pt>
                <c:pt idx="186">
                  <c:v>4596</c:v>
                </c:pt>
                <c:pt idx="187">
                  <c:v>4781</c:v>
                </c:pt>
                <c:pt idx="188">
                  <c:v>4502</c:v>
                </c:pt>
                <c:pt idx="189">
                  <c:v>4256</c:v>
                </c:pt>
                <c:pt idx="190">
                  <c:v>4610</c:v>
                </c:pt>
                <c:pt idx="191">
                  <c:v>4132</c:v>
                </c:pt>
                <c:pt idx="192">
                  <c:v>4326</c:v>
                </c:pt>
                <c:pt idx="193">
                  <c:v>3862</c:v>
                </c:pt>
                <c:pt idx="194">
                  <c:v>3826</c:v>
                </c:pt>
                <c:pt idx="195">
                  <c:v>3825</c:v>
                </c:pt>
                <c:pt idx="196">
                  <c:v>3594</c:v>
                </c:pt>
                <c:pt idx="197">
                  <c:v>3740</c:v>
                </c:pt>
                <c:pt idx="198">
                  <c:v>3328</c:v>
                </c:pt>
                <c:pt idx="199">
                  <c:v>3268</c:v>
                </c:pt>
                <c:pt idx="200">
                  <c:v>3452</c:v>
                </c:pt>
                <c:pt idx="201">
                  <c:v>3116</c:v>
                </c:pt>
                <c:pt idx="202">
                  <c:v>3106</c:v>
                </c:pt>
                <c:pt idx="203">
                  <c:v>3255</c:v>
                </c:pt>
                <c:pt idx="204">
                  <c:v>3044</c:v>
                </c:pt>
                <c:pt idx="205">
                  <c:v>3317</c:v>
                </c:pt>
                <c:pt idx="206">
                  <c:v>3197</c:v>
                </c:pt>
                <c:pt idx="207">
                  <c:v>3365</c:v>
                </c:pt>
                <c:pt idx="208">
                  <c:v>3836</c:v>
                </c:pt>
                <c:pt idx="209">
                  <c:v>3937</c:v>
                </c:pt>
                <c:pt idx="210">
                  <c:v>4762</c:v>
                </c:pt>
                <c:pt idx="211">
                  <c:v>5024</c:v>
                </c:pt>
                <c:pt idx="212">
                  <c:v>5739</c:v>
                </c:pt>
                <c:pt idx="213">
                  <c:v>6740</c:v>
                </c:pt>
                <c:pt idx="214">
                  <c:v>6994</c:v>
                </c:pt>
                <c:pt idx="215">
                  <c:v>7273</c:v>
                </c:pt>
                <c:pt idx="216">
                  <c:v>8325</c:v>
                </c:pt>
                <c:pt idx="217">
                  <c:v>7486</c:v>
                </c:pt>
                <c:pt idx="218">
                  <c:v>7508</c:v>
                </c:pt>
                <c:pt idx="219">
                  <c:v>6449</c:v>
                </c:pt>
                <c:pt idx="220">
                  <c:v>5654</c:v>
                </c:pt>
                <c:pt idx="221">
                  <c:v>5164</c:v>
                </c:pt>
                <c:pt idx="222">
                  <c:v>4144</c:v>
                </c:pt>
                <c:pt idx="223">
                  <c:v>3858</c:v>
                </c:pt>
                <c:pt idx="224">
                  <c:v>3175</c:v>
                </c:pt>
                <c:pt idx="225">
                  <c:v>2856</c:v>
                </c:pt>
                <c:pt idx="226">
                  <c:v>2845</c:v>
                </c:pt>
                <c:pt idx="227">
                  <c:v>2477</c:v>
                </c:pt>
                <c:pt idx="228">
                  <c:v>2479</c:v>
                </c:pt>
                <c:pt idx="229">
                  <c:v>2481</c:v>
                </c:pt>
                <c:pt idx="230">
                  <c:v>2213</c:v>
                </c:pt>
                <c:pt idx="231">
                  <c:v>2446</c:v>
                </c:pt>
                <c:pt idx="232">
                  <c:v>2279</c:v>
                </c:pt>
                <c:pt idx="233">
                  <c:v>2323</c:v>
                </c:pt>
                <c:pt idx="234">
                  <c:v>2377</c:v>
                </c:pt>
                <c:pt idx="235">
                  <c:v>2299</c:v>
                </c:pt>
                <c:pt idx="236">
                  <c:v>2394</c:v>
                </c:pt>
                <c:pt idx="237">
                  <c:v>2310</c:v>
                </c:pt>
                <c:pt idx="238">
                  <c:v>2236</c:v>
                </c:pt>
                <c:pt idx="239">
                  <c:v>2452</c:v>
                </c:pt>
                <c:pt idx="240">
                  <c:v>2354</c:v>
                </c:pt>
                <c:pt idx="241">
                  <c:v>2311</c:v>
                </c:pt>
                <c:pt idx="242">
                  <c:v>2480</c:v>
                </c:pt>
                <c:pt idx="243">
                  <c:v>2341</c:v>
                </c:pt>
                <c:pt idx="244">
                  <c:v>2429</c:v>
                </c:pt>
                <c:pt idx="245">
                  <c:v>2162</c:v>
                </c:pt>
                <c:pt idx="246">
                  <c:v>2168</c:v>
                </c:pt>
                <c:pt idx="247">
                  <c:v>2418</c:v>
                </c:pt>
                <c:pt idx="248">
                  <c:v>2250</c:v>
                </c:pt>
                <c:pt idx="249">
                  <c:v>2348</c:v>
                </c:pt>
                <c:pt idx="250">
                  <c:v>2229</c:v>
                </c:pt>
                <c:pt idx="251">
                  <c:v>2092</c:v>
                </c:pt>
                <c:pt idx="252">
                  <c:v>2300</c:v>
                </c:pt>
                <c:pt idx="253">
                  <c:v>2052</c:v>
                </c:pt>
                <c:pt idx="254">
                  <c:v>2171</c:v>
                </c:pt>
                <c:pt idx="255">
                  <c:v>2220</c:v>
                </c:pt>
                <c:pt idx="256">
                  <c:v>2147</c:v>
                </c:pt>
                <c:pt idx="257">
                  <c:v>2290</c:v>
                </c:pt>
                <c:pt idx="258">
                  <c:v>2107</c:v>
                </c:pt>
                <c:pt idx="259">
                  <c:v>2231</c:v>
                </c:pt>
                <c:pt idx="260">
                  <c:v>2297</c:v>
                </c:pt>
                <c:pt idx="261">
                  <c:v>2165</c:v>
                </c:pt>
                <c:pt idx="262">
                  <c:v>2242</c:v>
                </c:pt>
                <c:pt idx="263">
                  <c:v>2447</c:v>
                </c:pt>
                <c:pt idx="264">
                  <c:v>2219</c:v>
                </c:pt>
                <c:pt idx="265">
                  <c:v>2257</c:v>
                </c:pt>
                <c:pt idx="266">
                  <c:v>2033</c:v>
                </c:pt>
                <c:pt idx="267">
                  <c:v>2179</c:v>
                </c:pt>
                <c:pt idx="268">
                  <c:v>2228</c:v>
                </c:pt>
                <c:pt idx="269">
                  <c:v>2076</c:v>
                </c:pt>
                <c:pt idx="270">
                  <c:v>2101</c:v>
                </c:pt>
                <c:pt idx="271">
                  <c:v>1982</c:v>
                </c:pt>
                <c:pt idx="272">
                  <c:v>1916</c:v>
                </c:pt>
                <c:pt idx="273">
                  <c:v>2024</c:v>
                </c:pt>
                <c:pt idx="274">
                  <c:v>1884</c:v>
                </c:pt>
                <c:pt idx="275">
                  <c:v>1880</c:v>
                </c:pt>
                <c:pt idx="276">
                  <c:v>1980</c:v>
                </c:pt>
                <c:pt idx="277">
                  <c:v>1782</c:v>
                </c:pt>
                <c:pt idx="278">
                  <c:v>1830</c:v>
                </c:pt>
                <c:pt idx="279">
                  <c:v>1789</c:v>
                </c:pt>
                <c:pt idx="280">
                  <c:v>1752</c:v>
                </c:pt>
                <c:pt idx="281">
                  <c:v>1896</c:v>
                </c:pt>
                <c:pt idx="282">
                  <c:v>1773</c:v>
                </c:pt>
                <c:pt idx="283">
                  <c:v>1892</c:v>
                </c:pt>
                <c:pt idx="284">
                  <c:v>1869</c:v>
                </c:pt>
                <c:pt idx="285">
                  <c:v>1916</c:v>
                </c:pt>
                <c:pt idx="286">
                  <c:v>2030</c:v>
                </c:pt>
                <c:pt idx="287">
                  <c:v>2004</c:v>
                </c:pt>
                <c:pt idx="288">
                  <c:v>2026</c:v>
                </c:pt>
                <c:pt idx="289">
                  <c:v>2168</c:v>
                </c:pt>
                <c:pt idx="290">
                  <c:v>2051</c:v>
                </c:pt>
                <c:pt idx="291">
                  <c:v>2125</c:v>
                </c:pt>
                <c:pt idx="292">
                  <c:v>1988</c:v>
                </c:pt>
                <c:pt idx="293">
                  <c:v>1983</c:v>
                </c:pt>
                <c:pt idx="294">
                  <c:v>2080</c:v>
                </c:pt>
                <c:pt idx="295">
                  <c:v>1934</c:v>
                </c:pt>
                <c:pt idx="296">
                  <c:v>1944</c:v>
                </c:pt>
                <c:pt idx="297">
                  <c:v>1888</c:v>
                </c:pt>
                <c:pt idx="298">
                  <c:v>1845</c:v>
                </c:pt>
                <c:pt idx="299">
                  <c:v>1862</c:v>
                </c:pt>
                <c:pt idx="300">
                  <c:v>1765</c:v>
                </c:pt>
                <c:pt idx="301">
                  <c:v>1740</c:v>
                </c:pt>
                <c:pt idx="302">
                  <c:v>1874</c:v>
                </c:pt>
                <c:pt idx="303">
                  <c:v>1757</c:v>
                </c:pt>
                <c:pt idx="304">
                  <c:v>1791</c:v>
                </c:pt>
                <c:pt idx="305">
                  <c:v>1638</c:v>
                </c:pt>
                <c:pt idx="306">
                  <c:v>1683</c:v>
                </c:pt>
                <c:pt idx="307">
                  <c:v>1809</c:v>
                </c:pt>
                <c:pt idx="308">
                  <c:v>1727</c:v>
                </c:pt>
                <c:pt idx="309">
                  <c:v>1832</c:v>
                </c:pt>
                <c:pt idx="310">
                  <c:v>1653</c:v>
                </c:pt>
                <c:pt idx="311">
                  <c:v>1663</c:v>
                </c:pt>
                <c:pt idx="312">
                  <c:v>1724</c:v>
                </c:pt>
                <c:pt idx="313">
                  <c:v>1621</c:v>
                </c:pt>
                <c:pt idx="314">
                  <c:v>1595</c:v>
                </c:pt>
                <c:pt idx="315">
                  <c:v>1667</c:v>
                </c:pt>
                <c:pt idx="316">
                  <c:v>1575</c:v>
                </c:pt>
                <c:pt idx="317">
                  <c:v>1612</c:v>
                </c:pt>
                <c:pt idx="318">
                  <c:v>1560</c:v>
                </c:pt>
                <c:pt idx="319">
                  <c:v>1506</c:v>
                </c:pt>
                <c:pt idx="320">
                  <c:v>1677</c:v>
                </c:pt>
                <c:pt idx="321">
                  <c:v>1479</c:v>
                </c:pt>
                <c:pt idx="322">
                  <c:v>1635</c:v>
                </c:pt>
                <c:pt idx="323">
                  <c:v>1517</c:v>
                </c:pt>
                <c:pt idx="324">
                  <c:v>1495</c:v>
                </c:pt>
                <c:pt idx="325">
                  <c:v>1545</c:v>
                </c:pt>
                <c:pt idx="326">
                  <c:v>1454</c:v>
                </c:pt>
                <c:pt idx="327">
                  <c:v>1399</c:v>
                </c:pt>
                <c:pt idx="328">
                  <c:v>1521</c:v>
                </c:pt>
                <c:pt idx="329">
                  <c:v>1389</c:v>
                </c:pt>
                <c:pt idx="330">
                  <c:v>1460</c:v>
                </c:pt>
                <c:pt idx="331">
                  <c:v>1338</c:v>
                </c:pt>
                <c:pt idx="332">
                  <c:v>1391</c:v>
                </c:pt>
                <c:pt idx="333">
                  <c:v>1448</c:v>
                </c:pt>
                <c:pt idx="334">
                  <c:v>1399</c:v>
                </c:pt>
                <c:pt idx="335">
                  <c:v>1399</c:v>
                </c:pt>
                <c:pt idx="336">
                  <c:v>1359</c:v>
                </c:pt>
                <c:pt idx="337">
                  <c:v>1321</c:v>
                </c:pt>
                <c:pt idx="338">
                  <c:v>1352</c:v>
                </c:pt>
                <c:pt idx="339">
                  <c:v>1217</c:v>
                </c:pt>
                <c:pt idx="340">
                  <c:v>1276</c:v>
                </c:pt>
                <c:pt idx="341">
                  <c:v>1389</c:v>
                </c:pt>
                <c:pt idx="342">
                  <c:v>1284</c:v>
                </c:pt>
                <c:pt idx="343">
                  <c:v>1376</c:v>
                </c:pt>
                <c:pt idx="344">
                  <c:v>1309</c:v>
                </c:pt>
                <c:pt idx="345">
                  <c:v>1316</c:v>
                </c:pt>
                <c:pt idx="346">
                  <c:v>1421</c:v>
                </c:pt>
                <c:pt idx="347">
                  <c:v>1386</c:v>
                </c:pt>
                <c:pt idx="348">
                  <c:v>1454</c:v>
                </c:pt>
                <c:pt idx="349">
                  <c:v>1480</c:v>
                </c:pt>
                <c:pt idx="350">
                  <c:v>1427</c:v>
                </c:pt>
                <c:pt idx="351">
                  <c:v>1524</c:v>
                </c:pt>
                <c:pt idx="352">
                  <c:v>1432</c:v>
                </c:pt>
                <c:pt idx="353">
                  <c:v>1407</c:v>
                </c:pt>
                <c:pt idx="354">
                  <c:v>1526</c:v>
                </c:pt>
                <c:pt idx="355">
                  <c:v>1420</c:v>
                </c:pt>
                <c:pt idx="356">
                  <c:v>1484</c:v>
                </c:pt>
                <c:pt idx="357">
                  <c:v>1381</c:v>
                </c:pt>
                <c:pt idx="358">
                  <c:v>1406</c:v>
                </c:pt>
                <c:pt idx="359">
                  <c:v>1420</c:v>
                </c:pt>
                <c:pt idx="360">
                  <c:v>1316</c:v>
                </c:pt>
                <c:pt idx="361">
                  <c:v>1416</c:v>
                </c:pt>
                <c:pt idx="362">
                  <c:v>1263</c:v>
                </c:pt>
                <c:pt idx="363">
                  <c:v>1264</c:v>
                </c:pt>
                <c:pt idx="364">
                  <c:v>1377</c:v>
                </c:pt>
                <c:pt idx="365">
                  <c:v>1272</c:v>
                </c:pt>
                <c:pt idx="366">
                  <c:v>1294</c:v>
                </c:pt>
                <c:pt idx="367">
                  <c:v>1342</c:v>
                </c:pt>
                <c:pt idx="368">
                  <c:v>1280</c:v>
                </c:pt>
                <c:pt idx="369">
                  <c:v>1338</c:v>
                </c:pt>
                <c:pt idx="370">
                  <c:v>1214</c:v>
                </c:pt>
                <c:pt idx="371">
                  <c:v>1248</c:v>
                </c:pt>
                <c:pt idx="372">
                  <c:v>1309</c:v>
                </c:pt>
                <c:pt idx="373">
                  <c:v>1242</c:v>
                </c:pt>
                <c:pt idx="374">
                  <c:v>1214</c:v>
                </c:pt>
                <c:pt idx="375">
                  <c:v>1182</c:v>
                </c:pt>
                <c:pt idx="376">
                  <c:v>1187</c:v>
                </c:pt>
                <c:pt idx="377">
                  <c:v>1134</c:v>
                </c:pt>
                <c:pt idx="378">
                  <c:v>1049</c:v>
                </c:pt>
                <c:pt idx="379">
                  <c:v>1049</c:v>
                </c:pt>
                <c:pt idx="380">
                  <c:v>1129</c:v>
                </c:pt>
                <c:pt idx="381">
                  <c:v>1106</c:v>
                </c:pt>
                <c:pt idx="382">
                  <c:v>1103</c:v>
                </c:pt>
                <c:pt idx="383">
                  <c:v>1017</c:v>
                </c:pt>
                <c:pt idx="384">
                  <c:v>1050</c:v>
                </c:pt>
                <c:pt idx="385">
                  <c:v>1097</c:v>
                </c:pt>
                <c:pt idx="386">
                  <c:v>1037</c:v>
                </c:pt>
                <c:pt idx="387">
                  <c:v>1010</c:v>
                </c:pt>
                <c:pt idx="388">
                  <c:v>1094</c:v>
                </c:pt>
                <c:pt idx="389">
                  <c:v>1077</c:v>
                </c:pt>
                <c:pt idx="390">
                  <c:v>1085</c:v>
                </c:pt>
                <c:pt idx="391">
                  <c:v>1010</c:v>
                </c:pt>
                <c:pt idx="392">
                  <c:v>986</c:v>
                </c:pt>
                <c:pt idx="393">
                  <c:v>1046</c:v>
                </c:pt>
                <c:pt idx="394">
                  <c:v>1011</c:v>
                </c:pt>
                <c:pt idx="395">
                  <c:v>1055</c:v>
                </c:pt>
                <c:pt idx="396">
                  <c:v>999</c:v>
                </c:pt>
                <c:pt idx="397">
                  <c:v>996</c:v>
                </c:pt>
                <c:pt idx="398">
                  <c:v>1041</c:v>
                </c:pt>
                <c:pt idx="399">
                  <c:v>964</c:v>
                </c:pt>
                <c:pt idx="400">
                  <c:v>955</c:v>
                </c:pt>
                <c:pt idx="401">
                  <c:v>1075</c:v>
                </c:pt>
                <c:pt idx="402">
                  <c:v>1003</c:v>
                </c:pt>
                <c:pt idx="403">
                  <c:v>947</c:v>
                </c:pt>
                <c:pt idx="404">
                  <c:v>980</c:v>
                </c:pt>
                <c:pt idx="405">
                  <c:v>932</c:v>
                </c:pt>
                <c:pt idx="406">
                  <c:v>1034</c:v>
                </c:pt>
                <c:pt idx="407">
                  <c:v>926</c:v>
                </c:pt>
                <c:pt idx="408">
                  <c:v>1003</c:v>
                </c:pt>
                <c:pt idx="409">
                  <c:v>925</c:v>
                </c:pt>
                <c:pt idx="410">
                  <c:v>960</c:v>
                </c:pt>
                <c:pt idx="411">
                  <c:v>984</c:v>
                </c:pt>
                <c:pt idx="412">
                  <c:v>1000</c:v>
                </c:pt>
                <c:pt idx="413">
                  <c:v>895</c:v>
                </c:pt>
                <c:pt idx="414">
                  <c:v>967</c:v>
                </c:pt>
                <c:pt idx="415">
                  <c:v>963</c:v>
                </c:pt>
                <c:pt idx="416">
                  <c:v>916</c:v>
                </c:pt>
                <c:pt idx="417">
                  <c:v>963</c:v>
                </c:pt>
                <c:pt idx="418">
                  <c:v>908</c:v>
                </c:pt>
                <c:pt idx="419">
                  <c:v>985</c:v>
                </c:pt>
                <c:pt idx="420">
                  <c:v>933</c:v>
                </c:pt>
                <c:pt idx="421">
                  <c:v>994</c:v>
                </c:pt>
                <c:pt idx="422">
                  <c:v>896</c:v>
                </c:pt>
                <c:pt idx="423">
                  <c:v>921</c:v>
                </c:pt>
                <c:pt idx="424">
                  <c:v>1039</c:v>
                </c:pt>
                <c:pt idx="425">
                  <c:v>973</c:v>
                </c:pt>
                <c:pt idx="426">
                  <c:v>976</c:v>
                </c:pt>
                <c:pt idx="427">
                  <c:v>993</c:v>
                </c:pt>
                <c:pt idx="428">
                  <c:v>916</c:v>
                </c:pt>
                <c:pt idx="429">
                  <c:v>982</c:v>
                </c:pt>
                <c:pt idx="430">
                  <c:v>941</c:v>
                </c:pt>
                <c:pt idx="431">
                  <c:v>929</c:v>
                </c:pt>
                <c:pt idx="432">
                  <c:v>934</c:v>
                </c:pt>
                <c:pt idx="433">
                  <c:v>940</c:v>
                </c:pt>
                <c:pt idx="434">
                  <c:v>981</c:v>
                </c:pt>
                <c:pt idx="435">
                  <c:v>911</c:v>
                </c:pt>
                <c:pt idx="436">
                  <c:v>889</c:v>
                </c:pt>
                <c:pt idx="437">
                  <c:v>958</c:v>
                </c:pt>
                <c:pt idx="438">
                  <c:v>926</c:v>
                </c:pt>
                <c:pt idx="439">
                  <c:v>893</c:v>
                </c:pt>
                <c:pt idx="440">
                  <c:v>921</c:v>
                </c:pt>
                <c:pt idx="441">
                  <c:v>885</c:v>
                </c:pt>
                <c:pt idx="442">
                  <c:v>898</c:v>
                </c:pt>
                <c:pt idx="443">
                  <c:v>851</c:v>
                </c:pt>
                <c:pt idx="444">
                  <c:v>832</c:v>
                </c:pt>
                <c:pt idx="445">
                  <c:v>860</c:v>
                </c:pt>
                <c:pt idx="446">
                  <c:v>839</c:v>
                </c:pt>
                <c:pt idx="447">
                  <c:v>931</c:v>
                </c:pt>
                <c:pt idx="448">
                  <c:v>868</c:v>
                </c:pt>
                <c:pt idx="449">
                  <c:v>896</c:v>
                </c:pt>
                <c:pt idx="450">
                  <c:v>875</c:v>
                </c:pt>
                <c:pt idx="451">
                  <c:v>837</c:v>
                </c:pt>
                <c:pt idx="452">
                  <c:v>865</c:v>
                </c:pt>
                <c:pt idx="453">
                  <c:v>924</c:v>
                </c:pt>
                <c:pt idx="454">
                  <c:v>858</c:v>
                </c:pt>
                <c:pt idx="455">
                  <c:v>943</c:v>
                </c:pt>
                <c:pt idx="456">
                  <c:v>913</c:v>
                </c:pt>
                <c:pt idx="457">
                  <c:v>846</c:v>
                </c:pt>
                <c:pt idx="458">
                  <c:v>917</c:v>
                </c:pt>
                <c:pt idx="459">
                  <c:v>840</c:v>
                </c:pt>
                <c:pt idx="460">
                  <c:v>900</c:v>
                </c:pt>
                <c:pt idx="461">
                  <c:v>869</c:v>
                </c:pt>
                <c:pt idx="462">
                  <c:v>895</c:v>
                </c:pt>
                <c:pt idx="463">
                  <c:v>934</c:v>
                </c:pt>
                <c:pt idx="464">
                  <c:v>848</c:v>
                </c:pt>
                <c:pt idx="465">
                  <c:v>847</c:v>
                </c:pt>
                <c:pt idx="466">
                  <c:v>965</c:v>
                </c:pt>
                <c:pt idx="467">
                  <c:v>911</c:v>
                </c:pt>
                <c:pt idx="468">
                  <c:v>941</c:v>
                </c:pt>
                <c:pt idx="469">
                  <c:v>906</c:v>
                </c:pt>
                <c:pt idx="470">
                  <c:v>945</c:v>
                </c:pt>
                <c:pt idx="471">
                  <c:v>1058</c:v>
                </c:pt>
                <c:pt idx="472">
                  <c:v>1004</c:v>
                </c:pt>
                <c:pt idx="473">
                  <c:v>1013</c:v>
                </c:pt>
                <c:pt idx="474">
                  <c:v>987</c:v>
                </c:pt>
                <c:pt idx="475">
                  <c:v>1034</c:v>
                </c:pt>
                <c:pt idx="476">
                  <c:v>1117</c:v>
                </c:pt>
                <c:pt idx="477">
                  <c:v>1005</c:v>
                </c:pt>
                <c:pt idx="478">
                  <c:v>1070</c:v>
                </c:pt>
                <c:pt idx="479">
                  <c:v>1127</c:v>
                </c:pt>
                <c:pt idx="480">
                  <c:v>1032</c:v>
                </c:pt>
                <c:pt idx="481">
                  <c:v>1136</c:v>
                </c:pt>
                <c:pt idx="482">
                  <c:v>1024</c:v>
                </c:pt>
                <c:pt idx="483">
                  <c:v>1054</c:v>
                </c:pt>
                <c:pt idx="484">
                  <c:v>1083</c:v>
                </c:pt>
                <c:pt idx="485">
                  <c:v>1053</c:v>
                </c:pt>
                <c:pt idx="486">
                  <c:v>1071</c:v>
                </c:pt>
                <c:pt idx="487">
                  <c:v>1047</c:v>
                </c:pt>
                <c:pt idx="488">
                  <c:v>989</c:v>
                </c:pt>
                <c:pt idx="489">
                  <c:v>1016</c:v>
                </c:pt>
                <c:pt idx="490">
                  <c:v>1032</c:v>
                </c:pt>
                <c:pt idx="491">
                  <c:v>1007</c:v>
                </c:pt>
                <c:pt idx="492">
                  <c:v>1028</c:v>
                </c:pt>
                <c:pt idx="493">
                  <c:v>921</c:v>
                </c:pt>
                <c:pt idx="494">
                  <c:v>975</c:v>
                </c:pt>
                <c:pt idx="495">
                  <c:v>964</c:v>
                </c:pt>
                <c:pt idx="496">
                  <c:v>929</c:v>
                </c:pt>
                <c:pt idx="497">
                  <c:v>1050</c:v>
                </c:pt>
                <c:pt idx="498">
                  <c:v>889</c:v>
                </c:pt>
                <c:pt idx="499">
                  <c:v>964</c:v>
                </c:pt>
                <c:pt idx="500">
                  <c:v>963</c:v>
                </c:pt>
                <c:pt idx="501">
                  <c:v>873</c:v>
                </c:pt>
                <c:pt idx="502">
                  <c:v>1042</c:v>
                </c:pt>
                <c:pt idx="503">
                  <c:v>920</c:v>
                </c:pt>
                <c:pt idx="504">
                  <c:v>926</c:v>
                </c:pt>
                <c:pt idx="505">
                  <c:v>981</c:v>
                </c:pt>
                <c:pt idx="506">
                  <c:v>943</c:v>
                </c:pt>
                <c:pt idx="507">
                  <c:v>955</c:v>
                </c:pt>
                <c:pt idx="508">
                  <c:v>902</c:v>
                </c:pt>
                <c:pt idx="509">
                  <c:v>923</c:v>
                </c:pt>
                <c:pt idx="510">
                  <c:v>934</c:v>
                </c:pt>
                <c:pt idx="511">
                  <c:v>874</c:v>
                </c:pt>
                <c:pt idx="512">
                  <c:v>885</c:v>
                </c:pt>
                <c:pt idx="513">
                  <c:v>1021</c:v>
                </c:pt>
                <c:pt idx="514">
                  <c:v>946</c:v>
                </c:pt>
                <c:pt idx="515">
                  <c:v>979</c:v>
                </c:pt>
                <c:pt idx="516">
                  <c:v>942</c:v>
                </c:pt>
                <c:pt idx="517">
                  <c:v>938</c:v>
                </c:pt>
                <c:pt idx="518">
                  <c:v>1068</c:v>
                </c:pt>
                <c:pt idx="519">
                  <c:v>1028</c:v>
                </c:pt>
                <c:pt idx="520">
                  <c:v>1168</c:v>
                </c:pt>
                <c:pt idx="521">
                  <c:v>1096</c:v>
                </c:pt>
                <c:pt idx="522">
                  <c:v>1099</c:v>
                </c:pt>
                <c:pt idx="523">
                  <c:v>1259</c:v>
                </c:pt>
                <c:pt idx="524">
                  <c:v>1206</c:v>
                </c:pt>
                <c:pt idx="525">
                  <c:v>1179</c:v>
                </c:pt>
                <c:pt idx="526">
                  <c:v>1335</c:v>
                </c:pt>
                <c:pt idx="527">
                  <c:v>1272</c:v>
                </c:pt>
                <c:pt idx="528">
                  <c:v>1249</c:v>
                </c:pt>
                <c:pt idx="529">
                  <c:v>1272</c:v>
                </c:pt>
                <c:pt idx="530">
                  <c:v>1255</c:v>
                </c:pt>
                <c:pt idx="531">
                  <c:v>1336</c:v>
                </c:pt>
                <c:pt idx="532">
                  <c:v>1206</c:v>
                </c:pt>
                <c:pt idx="533">
                  <c:v>1251</c:v>
                </c:pt>
                <c:pt idx="534">
                  <c:v>1156</c:v>
                </c:pt>
                <c:pt idx="535">
                  <c:v>1143</c:v>
                </c:pt>
                <c:pt idx="536">
                  <c:v>1109</c:v>
                </c:pt>
                <c:pt idx="537">
                  <c:v>1023</c:v>
                </c:pt>
                <c:pt idx="538">
                  <c:v>973</c:v>
                </c:pt>
                <c:pt idx="539">
                  <c:v>1000</c:v>
                </c:pt>
                <c:pt idx="540">
                  <c:v>955</c:v>
                </c:pt>
                <c:pt idx="541">
                  <c:v>1008</c:v>
                </c:pt>
                <c:pt idx="542">
                  <c:v>895</c:v>
                </c:pt>
                <c:pt idx="543">
                  <c:v>857</c:v>
                </c:pt>
                <c:pt idx="544">
                  <c:v>906</c:v>
                </c:pt>
                <c:pt idx="545">
                  <c:v>842</c:v>
                </c:pt>
                <c:pt idx="546">
                  <c:v>942</c:v>
                </c:pt>
                <c:pt idx="547">
                  <c:v>827</c:v>
                </c:pt>
                <c:pt idx="548">
                  <c:v>795</c:v>
                </c:pt>
                <c:pt idx="549">
                  <c:v>893</c:v>
                </c:pt>
                <c:pt idx="550">
                  <c:v>851</c:v>
                </c:pt>
                <c:pt idx="551">
                  <c:v>809</c:v>
                </c:pt>
                <c:pt idx="552">
                  <c:v>858</c:v>
                </c:pt>
                <c:pt idx="553">
                  <c:v>769</c:v>
                </c:pt>
                <c:pt idx="554">
                  <c:v>811</c:v>
                </c:pt>
                <c:pt idx="555">
                  <c:v>738</c:v>
                </c:pt>
                <c:pt idx="556">
                  <c:v>735</c:v>
                </c:pt>
                <c:pt idx="557">
                  <c:v>819</c:v>
                </c:pt>
                <c:pt idx="558">
                  <c:v>751</c:v>
                </c:pt>
                <c:pt idx="559">
                  <c:v>777</c:v>
                </c:pt>
                <c:pt idx="560">
                  <c:v>793</c:v>
                </c:pt>
                <c:pt idx="561">
                  <c:v>838</c:v>
                </c:pt>
                <c:pt idx="562">
                  <c:v>841</c:v>
                </c:pt>
                <c:pt idx="563">
                  <c:v>804</c:v>
                </c:pt>
                <c:pt idx="564">
                  <c:v>842</c:v>
                </c:pt>
                <c:pt idx="565">
                  <c:v>828</c:v>
                </c:pt>
                <c:pt idx="566">
                  <c:v>850</c:v>
                </c:pt>
                <c:pt idx="567">
                  <c:v>923</c:v>
                </c:pt>
                <c:pt idx="568">
                  <c:v>964</c:v>
                </c:pt>
                <c:pt idx="569">
                  <c:v>958</c:v>
                </c:pt>
                <c:pt idx="570">
                  <c:v>1035</c:v>
                </c:pt>
                <c:pt idx="571">
                  <c:v>1016</c:v>
                </c:pt>
                <c:pt idx="572">
                  <c:v>995</c:v>
                </c:pt>
                <c:pt idx="573">
                  <c:v>1006</c:v>
                </c:pt>
                <c:pt idx="574">
                  <c:v>1021</c:v>
                </c:pt>
                <c:pt idx="575">
                  <c:v>1051</c:v>
                </c:pt>
                <c:pt idx="576">
                  <c:v>972</c:v>
                </c:pt>
                <c:pt idx="577">
                  <c:v>947</c:v>
                </c:pt>
                <c:pt idx="578">
                  <c:v>956</c:v>
                </c:pt>
                <c:pt idx="579">
                  <c:v>899</c:v>
                </c:pt>
                <c:pt idx="580">
                  <c:v>899</c:v>
                </c:pt>
                <c:pt idx="581">
                  <c:v>801</c:v>
                </c:pt>
                <c:pt idx="582">
                  <c:v>721</c:v>
                </c:pt>
                <c:pt idx="583">
                  <c:v>778</c:v>
                </c:pt>
                <c:pt idx="584">
                  <c:v>685</c:v>
                </c:pt>
                <c:pt idx="585">
                  <c:v>683</c:v>
                </c:pt>
                <c:pt idx="586">
                  <c:v>644</c:v>
                </c:pt>
                <c:pt idx="587">
                  <c:v>605</c:v>
                </c:pt>
                <c:pt idx="588">
                  <c:v>658</c:v>
                </c:pt>
                <c:pt idx="589">
                  <c:v>587</c:v>
                </c:pt>
                <c:pt idx="590">
                  <c:v>616</c:v>
                </c:pt>
                <c:pt idx="591">
                  <c:v>616</c:v>
                </c:pt>
                <c:pt idx="592">
                  <c:v>609</c:v>
                </c:pt>
                <c:pt idx="593">
                  <c:v>643</c:v>
                </c:pt>
                <c:pt idx="594">
                  <c:v>611</c:v>
                </c:pt>
                <c:pt idx="595">
                  <c:v>602</c:v>
                </c:pt>
                <c:pt idx="596">
                  <c:v>601</c:v>
                </c:pt>
                <c:pt idx="597">
                  <c:v>627</c:v>
                </c:pt>
                <c:pt idx="598">
                  <c:v>580</c:v>
                </c:pt>
                <c:pt idx="599">
                  <c:v>602</c:v>
                </c:pt>
                <c:pt idx="600">
                  <c:v>576</c:v>
                </c:pt>
                <c:pt idx="601">
                  <c:v>654</c:v>
                </c:pt>
                <c:pt idx="602">
                  <c:v>600</c:v>
                </c:pt>
                <c:pt idx="603">
                  <c:v>570</c:v>
                </c:pt>
                <c:pt idx="604">
                  <c:v>571</c:v>
                </c:pt>
                <c:pt idx="605">
                  <c:v>588</c:v>
                </c:pt>
                <c:pt idx="606">
                  <c:v>600</c:v>
                </c:pt>
                <c:pt idx="607">
                  <c:v>585</c:v>
                </c:pt>
                <c:pt idx="608">
                  <c:v>568</c:v>
                </c:pt>
                <c:pt idx="609">
                  <c:v>590</c:v>
                </c:pt>
                <c:pt idx="610">
                  <c:v>557</c:v>
                </c:pt>
                <c:pt idx="611">
                  <c:v>551</c:v>
                </c:pt>
                <c:pt idx="612">
                  <c:v>553</c:v>
                </c:pt>
                <c:pt idx="613">
                  <c:v>509</c:v>
                </c:pt>
                <c:pt idx="614">
                  <c:v>558</c:v>
                </c:pt>
                <c:pt idx="615">
                  <c:v>492</c:v>
                </c:pt>
                <c:pt idx="616">
                  <c:v>519</c:v>
                </c:pt>
                <c:pt idx="617">
                  <c:v>554</c:v>
                </c:pt>
                <c:pt idx="618">
                  <c:v>491</c:v>
                </c:pt>
                <c:pt idx="619">
                  <c:v>496</c:v>
                </c:pt>
                <c:pt idx="620">
                  <c:v>487</c:v>
                </c:pt>
                <c:pt idx="621">
                  <c:v>444</c:v>
                </c:pt>
                <c:pt idx="622">
                  <c:v>462</c:v>
                </c:pt>
                <c:pt idx="623">
                  <c:v>461</c:v>
                </c:pt>
                <c:pt idx="624">
                  <c:v>467</c:v>
                </c:pt>
                <c:pt idx="625">
                  <c:v>444</c:v>
                </c:pt>
                <c:pt idx="626">
                  <c:v>351</c:v>
                </c:pt>
                <c:pt idx="627">
                  <c:v>390</c:v>
                </c:pt>
                <c:pt idx="628">
                  <c:v>363</c:v>
                </c:pt>
                <c:pt idx="629">
                  <c:v>371</c:v>
                </c:pt>
                <c:pt idx="630">
                  <c:v>370</c:v>
                </c:pt>
                <c:pt idx="631">
                  <c:v>371</c:v>
                </c:pt>
                <c:pt idx="632">
                  <c:v>383</c:v>
                </c:pt>
                <c:pt idx="633">
                  <c:v>356</c:v>
                </c:pt>
                <c:pt idx="634">
                  <c:v>367</c:v>
                </c:pt>
                <c:pt idx="635">
                  <c:v>347</c:v>
                </c:pt>
                <c:pt idx="636">
                  <c:v>354</c:v>
                </c:pt>
                <c:pt idx="637">
                  <c:v>394</c:v>
                </c:pt>
                <c:pt idx="638">
                  <c:v>424</c:v>
                </c:pt>
                <c:pt idx="639">
                  <c:v>347</c:v>
                </c:pt>
                <c:pt idx="640">
                  <c:v>380</c:v>
                </c:pt>
                <c:pt idx="641">
                  <c:v>357</c:v>
                </c:pt>
                <c:pt idx="642">
                  <c:v>396</c:v>
                </c:pt>
                <c:pt idx="643">
                  <c:v>390</c:v>
                </c:pt>
                <c:pt idx="644">
                  <c:v>327</c:v>
                </c:pt>
                <c:pt idx="645">
                  <c:v>371</c:v>
                </c:pt>
                <c:pt idx="646">
                  <c:v>309</c:v>
                </c:pt>
                <c:pt idx="647">
                  <c:v>314</c:v>
                </c:pt>
                <c:pt idx="648">
                  <c:v>317</c:v>
                </c:pt>
                <c:pt idx="649">
                  <c:v>327</c:v>
                </c:pt>
                <c:pt idx="650">
                  <c:v>293</c:v>
                </c:pt>
                <c:pt idx="651">
                  <c:v>299</c:v>
                </c:pt>
                <c:pt idx="652">
                  <c:v>302</c:v>
                </c:pt>
                <c:pt idx="653">
                  <c:v>288</c:v>
                </c:pt>
                <c:pt idx="654">
                  <c:v>278</c:v>
                </c:pt>
                <c:pt idx="655">
                  <c:v>255</c:v>
                </c:pt>
                <c:pt idx="656">
                  <c:v>300</c:v>
                </c:pt>
                <c:pt idx="657">
                  <c:v>268</c:v>
                </c:pt>
                <c:pt idx="658">
                  <c:v>295</c:v>
                </c:pt>
                <c:pt idx="659">
                  <c:v>273</c:v>
                </c:pt>
                <c:pt idx="660">
                  <c:v>280</c:v>
                </c:pt>
                <c:pt idx="661">
                  <c:v>277</c:v>
                </c:pt>
                <c:pt idx="662">
                  <c:v>260</c:v>
                </c:pt>
                <c:pt idx="663">
                  <c:v>285</c:v>
                </c:pt>
                <c:pt idx="664">
                  <c:v>295</c:v>
                </c:pt>
                <c:pt idx="665">
                  <c:v>239</c:v>
                </c:pt>
                <c:pt idx="666">
                  <c:v>247</c:v>
                </c:pt>
                <c:pt idx="667">
                  <c:v>218</c:v>
                </c:pt>
                <c:pt idx="668">
                  <c:v>217</c:v>
                </c:pt>
                <c:pt idx="669">
                  <c:v>184</c:v>
                </c:pt>
                <c:pt idx="670">
                  <c:v>171</c:v>
                </c:pt>
                <c:pt idx="671">
                  <c:v>179</c:v>
                </c:pt>
                <c:pt idx="672">
                  <c:v>163</c:v>
                </c:pt>
                <c:pt idx="673">
                  <c:v>156</c:v>
                </c:pt>
                <c:pt idx="674">
                  <c:v>173</c:v>
                </c:pt>
                <c:pt idx="675">
                  <c:v>146</c:v>
                </c:pt>
                <c:pt idx="676">
                  <c:v>138</c:v>
                </c:pt>
                <c:pt idx="677">
                  <c:v>149</c:v>
                </c:pt>
                <c:pt idx="678">
                  <c:v>144</c:v>
                </c:pt>
                <c:pt idx="679">
                  <c:v>138</c:v>
                </c:pt>
                <c:pt idx="680">
                  <c:v>122</c:v>
                </c:pt>
                <c:pt idx="681">
                  <c:v>125</c:v>
                </c:pt>
                <c:pt idx="682">
                  <c:v>120</c:v>
                </c:pt>
                <c:pt idx="683">
                  <c:v>103</c:v>
                </c:pt>
                <c:pt idx="684">
                  <c:v>125</c:v>
                </c:pt>
                <c:pt idx="685">
                  <c:v>114</c:v>
                </c:pt>
                <c:pt idx="686">
                  <c:v>117</c:v>
                </c:pt>
                <c:pt idx="687">
                  <c:v>116</c:v>
                </c:pt>
                <c:pt idx="688">
                  <c:v>124</c:v>
                </c:pt>
                <c:pt idx="689">
                  <c:v>126</c:v>
                </c:pt>
                <c:pt idx="690">
                  <c:v>117</c:v>
                </c:pt>
                <c:pt idx="691">
                  <c:v>105</c:v>
                </c:pt>
                <c:pt idx="692">
                  <c:v>112</c:v>
                </c:pt>
                <c:pt idx="693">
                  <c:v>108</c:v>
                </c:pt>
                <c:pt idx="694">
                  <c:v>82</c:v>
                </c:pt>
                <c:pt idx="695">
                  <c:v>110</c:v>
                </c:pt>
                <c:pt idx="696">
                  <c:v>99</c:v>
                </c:pt>
                <c:pt idx="697">
                  <c:v>117</c:v>
                </c:pt>
                <c:pt idx="698">
                  <c:v>102</c:v>
                </c:pt>
                <c:pt idx="699">
                  <c:v>114</c:v>
                </c:pt>
                <c:pt idx="700">
                  <c:v>92</c:v>
                </c:pt>
                <c:pt idx="701">
                  <c:v>107</c:v>
                </c:pt>
                <c:pt idx="702">
                  <c:v>113</c:v>
                </c:pt>
                <c:pt idx="703">
                  <c:v>136</c:v>
                </c:pt>
                <c:pt idx="704">
                  <c:v>90</c:v>
                </c:pt>
                <c:pt idx="705">
                  <c:v>117</c:v>
                </c:pt>
                <c:pt idx="706">
                  <c:v>90</c:v>
                </c:pt>
                <c:pt idx="707">
                  <c:v>107</c:v>
                </c:pt>
                <c:pt idx="708">
                  <c:v>114</c:v>
                </c:pt>
                <c:pt idx="709">
                  <c:v>94</c:v>
                </c:pt>
                <c:pt idx="710">
                  <c:v>98</c:v>
                </c:pt>
                <c:pt idx="711">
                  <c:v>101</c:v>
                </c:pt>
                <c:pt idx="712">
                  <c:v>94</c:v>
                </c:pt>
                <c:pt idx="713">
                  <c:v>116</c:v>
                </c:pt>
                <c:pt idx="714">
                  <c:v>99</c:v>
                </c:pt>
                <c:pt idx="715">
                  <c:v>83</c:v>
                </c:pt>
                <c:pt idx="716">
                  <c:v>105</c:v>
                </c:pt>
                <c:pt idx="717">
                  <c:v>73</c:v>
                </c:pt>
                <c:pt idx="718">
                  <c:v>95</c:v>
                </c:pt>
                <c:pt idx="719">
                  <c:v>72</c:v>
                </c:pt>
                <c:pt idx="720">
                  <c:v>88</c:v>
                </c:pt>
                <c:pt idx="721">
                  <c:v>91</c:v>
                </c:pt>
                <c:pt idx="722">
                  <c:v>76</c:v>
                </c:pt>
                <c:pt idx="723">
                  <c:v>90</c:v>
                </c:pt>
                <c:pt idx="724">
                  <c:v>79</c:v>
                </c:pt>
                <c:pt idx="725">
                  <c:v>92</c:v>
                </c:pt>
                <c:pt idx="726">
                  <c:v>73</c:v>
                </c:pt>
                <c:pt idx="727">
                  <c:v>73</c:v>
                </c:pt>
                <c:pt idx="728">
                  <c:v>77</c:v>
                </c:pt>
                <c:pt idx="729">
                  <c:v>85</c:v>
                </c:pt>
                <c:pt idx="730">
                  <c:v>69</c:v>
                </c:pt>
                <c:pt idx="731">
                  <c:v>86</c:v>
                </c:pt>
                <c:pt idx="732">
                  <c:v>67</c:v>
                </c:pt>
                <c:pt idx="733">
                  <c:v>83</c:v>
                </c:pt>
                <c:pt idx="734">
                  <c:v>67</c:v>
                </c:pt>
                <c:pt idx="735">
                  <c:v>78</c:v>
                </c:pt>
                <c:pt idx="736">
                  <c:v>74</c:v>
                </c:pt>
                <c:pt idx="737">
                  <c:v>78</c:v>
                </c:pt>
                <c:pt idx="738">
                  <c:v>60</c:v>
                </c:pt>
                <c:pt idx="739">
                  <c:v>85</c:v>
                </c:pt>
                <c:pt idx="740">
                  <c:v>67</c:v>
                </c:pt>
                <c:pt idx="741">
                  <c:v>68</c:v>
                </c:pt>
                <c:pt idx="742">
                  <c:v>77</c:v>
                </c:pt>
                <c:pt idx="743">
                  <c:v>65</c:v>
                </c:pt>
                <c:pt idx="744">
                  <c:v>67</c:v>
                </c:pt>
                <c:pt idx="745">
                  <c:v>74</c:v>
                </c:pt>
                <c:pt idx="746">
                  <c:v>66</c:v>
                </c:pt>
                <c:pt idx="747">
                  <c:v>73</c:v>
                </c:pt>
                <c:pt idx="748">
                  <c:v>71</c:v>
                </c:pt>
                <c:pt idx="749">
                  <c:v>71</c:v>
                </c:pt>
                <c:pt idx="750">
                  <c:v>63</c:v>
                </c:pt>
                <c:pt idx="751">
                  <c:v>54</c:v>
                </c:pt>
                <c:pt idx="752">
                  <c:v>76</c:v>
                </c:pt>
                <c:pt idx="753">
                  <c:v>63</c:v>
                </c:pt>
                <c:pt idx="754">
                  <c:v>69</c:v>
                </c:pt>
                <c:pt idx="755">
                  <c:v>77</c:v>
                </c:pt>
                <c:pt idx="756">
                  <c:v>62</c:v>
                </c:pt>
                <c:pt idx="757">
                  <c:v>66</c:v>
                </c:pt>
                <c:pt idx="758">
                  <c:v>60</c:v>
                </c:pt>
                <c:pt idx="759">
                  <c:v>54</c:v>
                </c:pt>
                <c:pt idx="760">
                  <c:v>56</c:v>
                </c:pt>
                <c:pt idx="761">
                  <c:v>61</c:v>
                </c:pt>
                <c:pt idx="762">
                  <c:v>51</c:v>
                </c:pt>
                <c:pt idx="763">
                  <c:v>66</c:v>
                </c:pt>
                <c:pt idx="764">
                  <c:v>54</c:v>
                </c:pt>
                <c:pt idx="765">
                  <c:v>64</c:v>
                </c:pt>
                <c:pt idx="766">
                  <c:v>66</c:v>
                </c:pt>
                <c:pt idx="767">
                  <c:v>55</c:v>
                </c:pt>
                <c:pt idx="768">
                  <c:v>41</c:v>
                </c:pt>
                <c:pt idx="769">
                  <c:v>50</c:v>
                </c:pt>
                <c:pt idx="770">
                  <c:v>47</c:v>
                </c:pt>
                <c:pt idx="771">
                  <c:v>73</c:v>
                </c:pt>
                <c:pt idx="772">
                  <c:v>57</c:v>
                </c:pt>
                <c:pt idx="773">
                  <c:v>45</c:v>
                </c:pt>
                <c:pt idx="774">
                  <c:v>49</c:v>
                </c:pt>
                <c:pt idx="775">
                  <c:v>49</c:v>
                </c:pt>
                <c:pt idx="776">
                  <c:v>64</c:v>
                </c:pt>
                <c:pt idx="777">
                  <c:v>42</c:v>
                </c:pt>
                <c:pt idx="778">
                  <c:v>51</c:v>
                </c:pt>
                <c:pt idx="779">
                  <c:v>41</c:v>
                </c:pt>
                <c:pt idx="780">
                  <c:v>45</c:v>
                </c:pt>
                <c:pt idx="781">
                  <c:v>43</c:v>
                </c:pt>
                <c:pt idx="782">
                  <c:v>46</c:v>
                </c:pt>
                <c:pt idx="783">
                  <c:v>46</c:v>
                </c:pt>
                <c:pt idx="784">
                  <c:v>53</c:v>
                </c:pt>
                <c:pt idx="785">
                  <c:v>45</c:v>
                </c:pt>
                <c:pt idx="786">
                  <c:v>54</c:v>
                </c:pt>
                <c:pt idx="787">
                  <c:v>53</c:v>
                </c:pt>
                <c:pt idx="788">
                  <c:v>40</c:v>
                </c:pt>
                <c:pt idx="789">
                  <c:v>43</c:v>
                </c:pt>
                <c:pt idx="790">
                  <c:v>62</c:v>
                </c:pt>
                <c:pt idx="791">
                  <c:v>44</c:v>
                </c:pt>
                <c:pt idx="792">
                  <c:v>35</c:v>
                </c:pt>
                <c:pt idx="793">
                  <c:v>44</c:v>
                </c:pt>
                <c:pt idx="794">
                  <c:v>38</c:v>
                </c:pt>
                <c:pt idx="795">
                  <c:v>35</c:v>
                </c:pt>
                <c:pt idx="796">
                  <c:v>49</c:v>
                </c:pt>
                <c:pt idx="797">
                  <c:v>40</c:v>
                </c:pt>
                <c:pt idx="798">
                  <c:v>38</c:v>
                </c:pt>
                <c:pt idx="799">
                  <c:v>28</c:v>
                </c:pt>
                <c:pt idx="800">
                  <c:v>36</c:v>
                </c:pt>
                <c:pt idx="801">
                  <c:v>44</c:v>
                </c:pt>
                <c:pt idx="802">
                  <c:v>30</c:v>
                </c:pt>
                <c:pt idx="803">
                  <c:v>43</c:v>
                </c:pt>
                <c:pt idx="804">
                  <c:v>44</c:v>
                </c:pt>
                <c:pt idx="805">
                  <c:v>38</c:v>
                </c:pt>
                <c:pt idx="806">
                  <c:v>33</c:v>
                </c:pt>
                <c:pt idx="807">
                  <c:v>33</c:v>
                </c:pt>
                <c:pt idx="808">
                  <c:v>47</c:v>
                </c:pt>
                <c:pt idx="809">
                  <c:v>47</c:v>
                </c:pt>
                <c:pt idx="810">
                  <c:v>39</c:v>
                </c:pt>
                <c:pt idx="811">
                  <c:v>41</c:v>
                </c:pt>
                <c:pt idx="812">
                  <c:v>34</c:v>
                </c:pt>
                <c:pt idx="813">
                  <c:v>38</c:v>
                </c:pt>
                <c:pt idx="814">
                  <c:v>32</c:v>
                </c:pt>
                <c:pt idx="815">
                  <c:v>44</c:v>
                </c:pt>
                <c:pt idx="816">
                  <c:v>35</c:v>
                </c:pt>
                <c:pt idx="817">
                  <c:v>39</c:v>
                </c:pt>
                <c:pt idx="818">
                  <c:v>36</c:v>
                </c:pt>
                <c:pt idx="819">
                  <c:v>34</c:v>
                </c:pt>
                <c:pt idx="820">
                  <c:v>35</c:v>
                </c:pt>
                <c:pt idx="821">
                  <c:v>23</c:v>
                </c:pt>
                <c:pt idx="822">
                  <c:v>31</c:v>
                </c:pt>
                <c:pt idx="823">
                  <c:v>33</c:v>
                </c:pt>
                <c:pt idx="824">
                  <c:v>25</c:v>
                </c:pt>
                <c:pt idx="825">
                  <c:v>27</c:v>
                </c:pt>
                <c:pt idx="826">
                  <c:v>20</c:v>
                </c:pt>
                <c:pt idx="827">
                  <c:v>27</c:v>
                </c:pt>
                <c:pt idx="828">
                  <c:v>33</c:v>
                </c:pt>
                <c:pt idx="829">
                  <c:v>28</c:v>
                </c:pt>
                <c:pt idx="830">
                  <c:v>30</c:v>
                </c:pt>
                <c:pt idx="831">
                  <c:v>25</c:v>
                </c:pt>
                <c:pt idx="832">
                  <c:v>26</c:v>
                </c:pt>
                <c:pt idx="833">
                  <c:v>34</c:v>
                </c:pt>
                <c:pt idx="834">
                  <c:v>33</c:v>
                </c:pt>
                <c:pt idx="835">
                  <c:v>26</c:v>
                </c:pt>
                <c:pt idx="836">
                  <c:v>30</c:v>
                </c:pt>
                <c:pt idx="837">
                  <c:v>38</c:v>
                </c:pt>
                <c:pt idx="838">
                  <c:v>26</c:v>
                </c:pt>
                <c:pt idx="839">
                  <c:v>27</c:v>
                </c:pt>
                <c:pt idx="840">
                  <c:v>25</c:v>
                </c:pt>
                <c:pt idx="841">
                  <c:v>24</c:v>
                </c:pt>
                <c:pt idx="842">
                  <c:v>28</c:v>
                </c:pt>
                <c:pt idx="843">
                  <c:v>25</c:v>
                </c:pt>
                <c:pt idx="844">
                  <c:v>28</c:v>
                </c:pt>
                <c:pt idx="845">
                  <c:v>23</c:v>
                </c:pt>
                <c:pt idx="846">
                  <c:v>25</c:v>
                </c:pt>
                <c:pt idx="847">
                  <c:v>21</c:v>
                </c:pt>
                <c:pt idx="848">
                  <c:v>22</c:v>
                </c:pt>
                <c:pt idx="849">
                  <c:v>17</c:v>
                </c:pt>
                <c:pt idx="850">
                  <c:v>20</c:v>
                </c:pt>
                <c:pt idx="851">
                  <c:v>22</c:v>
                </c:pt>
                <c:pt idx="852">
                  <c:v>25</c:v>
                </c:pt>
                <c:pt idx="853">
                  <c:v>22</c:v>
                </c:pt>
                <c:pt idx="854">
                  <c:v>20</c:v>
                </c:pt>
                <c:pt idx="855">
                  <c:v>25</c:v>
                </c:pt>
                <c:pt idx="856">
                  <c:v>24</c:v>
                </c:pt>
                <c:pt idx="857">
                  <c:v>25</c:v>
                </c:pt>
                <c:pt idx="858">
                  <c:v>22</c:v>
                </c:pt>
                <c:pt idx="859">
                  <c:v>20</c:v>
                </c:pt>
                <c:pt idx="860">
                  <c:v>19</c:v>
                </c:pt>
                <c:pt idx="861">
                  <c:v>15</c:v>
                </c:pt>
                <c:pt idx="862">
                  <c:v>15</c:v>
                </c:pt>
                <c:pt idx="863">
                  <c:v>27</c:v>
                </c:pt>
                <c:pt idx="864">
                  <c:v>18</c:v>
                </c:pt>
                <c:pt idx="865">
                  <c:v>21</c:v>
                </c:pt>
                <c:pt idx="866">
                  <c:v>18</c:v>
                </c:pt>
                <c:pt idx="867">
                  <c:v>17</c:v>
                </c:pt>
                <c:pt idx="868">
                  <c:v>19</c:v>
                </c:pt>
                <c:pt idx="869">
                  <c:v>20</c:v>
                </c:pt>
                <c:pt idx="870">
                  <c:v>19</c:v>
                </c:pt>
                <c:pt idx="871">
                  <c:v>22</c:v>
                </c:pt>
                <c:pt idx="872">
                  <c:v>25</c:v>
                </c:pt>
                <c:pt idx="873">
                  <c:v>15</c:v>
                </c:pt>
                <c:pt idx="874">
                  <c:v>23</c:v>
                </c:pt>
                <c:pt idx="875">
                  <c:v>19</c:v>
                </c:pt>
                <c:pt idx="876">
                  <c:v>15</c:v>
                </c:pt>
                <c:pt idx="877">
                  <c:v>16</c:v>
                </c:pt>
                <c:pt idx="878">
                  <c:v>15</c:v>
                </c:pt>
                <c:pt idx="879">
                  <c:v>21</c:v>
                </c:pt>
                <c:pt idx="880">
                  <c:v>24</c:v>
                </c:pt>
                <c:pt idx="881">
                  <c:v>15</c:v>
                </c:pt>
                <c:pt idx="882">
                  <c:v>10</c:v>
                </c:pt>
                <c:pt idx="883">
                  <c:v>15</c:v>
                </c:pt>
                <c:pt idx="884">
                  <c:v>14</c:v>
                </c:pt>
                <c:pt idx="885">
                  <c:v>9</c:v>
                </c:pt>
                <c:pt idx="886">
                  <c:v>25</c:v>
                </c:pt>
                <c:pt idx="887">
                  <c:v>17</c:v>
                </c:pt>
                <c:pt idx="888">
                  <c:v>14</c:v>
                </c:pt>
                <c:pt idx="889">
                  <c:v>20</c:v>
                </c:pt>
                <c:pt idx="890">
                  <c:v>16</c:v>
                </c:pt>
                <c:pt idx="891">
                  <c:v>18</c:v>
                </c:pt>
                <c:pt idx="892">
                  <c:v>16</c:v>
                </c:pt>
                <c:pt idx="893">
                  <c:v>17</c:v>
                </c:pt>
                <c:pt idx="894">
                  <c:v>11</c:v>
                </c:pt>
                <c:pt idx="895">
                  <c:v>12</c:v>
                </c:pt>
                <c:pt idx="896">
                  <c:v>18</c:v>
                </c:pt>
                <c:pt idx="897">
                  <c:v>19</c:v>
                </c:pt>
                <c:pt idx="898">
                  <c:v>7</c:v>
                </c:pt>
                <c:pt idx="899">
                  <c:v>12</c:v>
                </c:pt>
                <c:pt idx="900">
                  <c:v>10</c:v>
                </c:pt>
                <c:pt idx="901">
                  <c:v>14</c:v>
                </c:pt>
                <c:pt idx="902">
                  <c:v>13</c:v>
                </c:pt>
                <c:pt idx="903">
                  <c:v>21</c:v>
                </c:pt>
                <c:pt idx="904">
                  <c:v>20</c:v>
                </c:pt>
                <c:pt idx="905">
                  <c:v>16</c:v>
                </c:pt>
                <c:pt idx="906">
                  <c:v>14</c:v>
                </c:pt>
                <c:pt idx="907">
                  <c:v>11</c:v>
                </c:pt>
                <c:pt idx="908">
                  <c:v>15</c:v>
                </c:pt>
                <c:pt idx="909">
                  <c:v>15</c:v>
                </c:pt>
                <c:pt idx="910">
                  <c:v>16</c:v>
                </c:pt>
                <c:pt idx="911">
                  <c:v>9</c:v>
                </c:pt>
                <c:pt idx="912">
                  <c:v>13</c:v>
                </c:pt>
                <c:pt idx="913">
                  <c:v>13</c:v>
                </c:pt>
                <c:pt idx="914">
                  <c:v>15</c:v>
                </c:pt>
                <c:pt idx="915">
                  <c:v>15</c:v>
                </c:pt>
                <c:pt idx="916">
                  <c:v>9</c:v>
                </c:pt>
                <c:pt idx="917">
                  <c:v>11</c:v>
                </c:pt>
                <c:pt idx="918">
                  <c:v>14</c:v>
                </c:pt>
                <c:pt idx="919">
                  <c:v>11</c:v>
                </c:pt>
                <c:pt idx="920">
                  <c:v>10</c:v>
                </c:pt>
                <c:pt idx="921">
                  <c:v>13</c:v>
                </c:pt>
                <c:pt idx="922">
                  <c:v>15</c:v>
                </c:pt>
                <c:pt idx="923">
                  <c:v>10</c:v>
                </c:pt>
                <c:pt idx="924">
                  <c:v>12</c:v>
                </c:pt>
                <c:pt idx="925">
                  <c:v>9</c:v>
                </c:pt>
                <c:pt idx="926">
                  <c:v>21</c:v>
                </c:pt>
                <c:pt idx="927">
                  <c:v>13</c:v>
                </c:pt>
                <c:pt idx="928">
                  <c:v>12</c:v>
                </c:pt>
                <c:pt idx="929">
                  <c:v>11</c:v>
                </c:pt>
                <c:pt idx="930">
                  <c:v>15</c:v>
                </c:pt>
                <c:pt idx="931">
                  <c:v>6</c:v>
                </c:pt>
                <c:pt idx="932">
                  <c:v>12</c:v>
                </c:pt>
                <c:pt idx="933">
                  <c:v>14</c:v>
                </c:pt>
                <c:pt idx="934">
                  <c:v>14</c:v>
                </c:pt>
                <c:pt idx="935">
                  <c:v>7</c:v>
                </c:pt>
                <c:pt idx="936">
                  <c:v>9</c:v>
                </c:pt>
                <c:pt idx="937">
                  <c:v>8</c:v>
                </c:pt>
                <c:pt idx="938">
                  <c:v>10</c:v>
                </c:pt>
                <c:pt idx="939">
                  <c:v>13</c:v>
                </c:pt>
                <c:pt idx="940">
                  <c:v>14</c:v>
                </c:pt>
                <c:pt idx="941">
                  <c:v>7</c:v>
                </c:pt>
                <c:pt idx="942">
                  <c:v>13</c:v>
                </c:pt>
                <c:pt idx="943">
                  <c:v>10</c:v>
                </c:pt>
                <c:pt idx="944">
                  <c:v>5</c:v>
                </c:pt>
                <c:pt idx="945">
                  <c:v>8</c:v>
                </c:pt>
                <c:pt idx="946">
                  <c:v>10</c:v>
                </c:pt>
                <c:pt idx="947">
                  <c:v>9</c:v>
                </c:pt>
                <c:pt idx="948">
                  <c:v>11</c:v>
                </c:pt>
                <c:pt idx="949">
                  <c:v>8</c:v>
                </c:pt>
                <c:pt idx="950">
                  <c:v>12</c:v>
                </c:pt>
                <c:pt idx="951">
                  <c:v>9</c:v>
                </c:pt>
                <c:pt idx="952">
                  <c:v>8</c:v>
                </c:pt>
                <c:pt idx="953">
                  <c:v>7</c:v>
                </c:pt>
                <c:pt idx="954">
                  <c:v>4</c:v>
                </c:pt>
                <c:pt idx="955">
                  <c:v>9</c:v>
                </c:pt>
                <c:pt idx="956">
                  <c:v>6</c:v>
                </c:pt>
                <c:pt idx="957">
                  <c:v>11</c:v>
                </c:pt>
                <c:pt idx="958">
                  <c:v>9</c:v>
                </c:pt>
                <c:pt idx="959">
                  <c:v>6</c:v>
                </c:pt>
                <c:pt idx="960">
                  <c:v>11</c:v>
                </c:pt>
                <c:pt idx="961">
                  <c:v>4</c:v>
                </c:pt>
                <c:pt idx="962">
                  <c:v>6</c:v>
                </c:pt>
                <c:pt idx="963">
                  <c:v>6</c:v>
                </c:pt>
                <c:pt idx="964">
                  <c:v>6</c:v>
                </c:pt>
                <c:pt idx="965">
                  <c:v>10</c:v>
                </c:pt>
                <c:pt idx="966">
                  <c:v>9</c:v>
                </c:pt>
                <c:pt idx="967">
                  <c:v>7</c:v>
                </c:pt>
                <c:pt idx="968">
                  <c:v>13</c:v>
                </c:pt>
                <c:pt idx="969">
                  <c:v>9</c:v>
                </c:pt>
                <c:pt idx="970">
                  <c:v>4</c:v>
                </c:pt>
                <c:pt idx="971">
                  <c:v>11</c:v>
                </c:pt>
                <c:pt idx="972">
                  <c:v>5</c:v>
                </c:pt>
                <c:pt idx="973">
                  <c:v>8</c:v>
                </c:pt>
                <c:pt idx="974">
                  <c:v>10</c:v>
                </c:pt>
                <c:pt idx="975">
                  <c:v>8</c:v>
                </c:pt>
                <c:pt idx="976">
                  <c:v>7</c:v>
                </c:pt>
                <c:pt idx="977">
                  <c:v>11</c:v>
                </c:pt>
                <c:pt idx="978">
                  <c:v>5</c:v>
                </c:pt>
                <c:pt idx="979">
                  <c:v>11</c:v>
                </c:pt>
                <c:pt idx="980">
                  <c:v>9</c:v>
                </c:pt>
                <c:pt idx="981">
                  <c:v>14</c:v>
                </c:pt>
                <c:pt idx="982">
                  <c:v>9</c:v>
                </c:pt>
                <c:pt idx="983">
                  <c:v>11</c:v>
                </c:pt>
                <c:pt idx="984">
                  <c:v>8</c:v>
                </c:pt>
                <c:pt idx="985">
                  <c:v>11</c:v>
                </c:pt>
                <c:pt idx="986">
                  <c:v>8</c:v>
                </c:pt>
                <c:pt idx="987">
                  <c:v>6</c:v>
                </c:pt>
                <c:pt idx="988">
                  <c:v>4</c:v>
                </c:pt>
                <c:pt idx="989">
                  <c:v>13</c:v>
                </c:pt>
                <c:pt idx="990">
                  <c:v>6</c:v>
                </c:pt>
                <c:pt idx="991">
                  <c:v>3</c:v>
                </c:pt>
                <c:pt idx="992">
                  <c:v>11</c:v>
                </c:pt>
                <c:pt idx="993">
                  <c:v>9</c:v>
                </c:pt>
                <c:pt idx="994">
                  <c:v>10</c:v>
                </c:pt>
                <c:pt idx="995">
                  <c:v>5</c:v>
                </c:pt>
                <c:pt idx="996">
                  <c:v>11</c:v>
                </c:pt>
                <c:pt idx="997">
                  <c:v>11</c:v>
                </c:pt>
                <c:pt idx="998">
                  <c:v>2</c:v>
                </c:pt>
                <c:pt idx="999">
                  <c:v>978</c:v>
                </c:pt>
              </c:numCache>
            </c:numRef>
          </c:yVal>
          <c:smooth val="0"/>
          <c:extLst>
            <c:ext xmlns:c16="http://schemas.microsoft.com/office/drawing/2014/chart" uri="{C3380CC4-5D6E-409C-BE32-E72D297353CC}">
              <c16:uniqueId val="{00000000-3EAA-432C-AEC2-968F63D2A44E}"/>
            </c:ext>
          </c:extLst>
        </c:ser>
        <c:ser>
          <c:idx val="1"/>
          <c:order val="1"/>
          <c:tx>
            <c:strRef>
              <c:f>Sheet1!$C$1</c:f>
              <c:strCache>
                <c:ptCount val="1"/>
                <c:pt idx="0">
                  <c:v>TW00NNaID1</c:v>
                </c:pt>
              </c:strCache>
            </c:strRef>
          </c:tx>
          <c:spPr>
            <a:ln w="19050" cap="rnd">
              <a:solidFill>
                <a:schemeClr val="accent2"/>
              </a:solidFill>
              <a:round/>
            </a:ln>
            <a:effectLst/>
          </c:spPr>
          <c:marker>
            <c:symbol val="none"/>
          </c:marker>
          <c:xVal>
            <c:numRef>
              <c:f>Sheet1!$A$2:$A$1002</c:f>
              <c:numCache>
                <c:formatCode>General</c:formatCode>
                <c:ptCount val="100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pt idx="100">
                  <c:v>1.01</c:v>
                </c:pt>
                <c:pt idx="101">
                  <c:v>1.02</c:v>
                </c:pt>
                <c:pt idx="102">
                  <c:v>1.03</c:v>
                </c:pt>
                <c:pt idx="103">
                  <c:v>1.04</c:v>
                </c:pt>
                <c:pt idx="104">
                  <c:v>1.05</c:v>
                </c:pt>
                <c:pt idx="105">
                  <c:v>1.06</c:v>
                </c:pt>
                <c:pt idx="106">
                  <c:v>1.07</c:v>
                </c:pt>
                <c:pt idx="107">
                  <c:v>1.08</c:v>
                </c:pt>
                <c:pt idx="108">
                  <c:v>1.0900000000000001</c:v>
                </c:pt>
                <c:pt idx="109">
                  <c:v>1.1000000000000001</c:v>
                </c:pt>
                <c:pt idx="110">
                  <c:v>1.1100000000000001</c:v>
                </c:pt>
                <c:pt idx="111">
                  <c:v>1.1200000000000001</c:v>
                </c:pt>
                <c:pt idx="112">
                  <c:v>1.1299999999999999</c:v>
                </c:pt>
                <c:pt idx="113">
                  <c:v>1.1399999999999999</c:v>
                </c:pt>
                <c:pt idx="114">
                  <c:v>1.1499999999999999</c:v>
                </c:pt>
                <c:pt idx="115">
                  <c:v>1.1599999999999999</c:v>
                </c:pt>
                <c:pt idx="116">
                  <c:v>1.17</c:v>
                </c:pt>
                <c:pt idx="117">
                  <c:v>1.18</c:v>
                </c:pt>
                <c:pt idx="118">
                  <c:v>1.19</c:v>
                </c:pt>
                <c:pt idx="119">
                  <c:v>1.2</c:v>
                </c:pt>
                <c:pt idx="120">
                  <c:v>1.21</c:v>
                </c:pt>
                <c:pt idx="121">
                  <c:v>1.22</c:v>
                </c:pt>
                <c:pt idx="122">
                  <c:v>1.23</c:v>
                </c:pt>
                <c:pt idx="123">
                  <c:v>1.24</c:v>
                </c:pt>
                <c:pt idx="124">
                  <c:v>1.25</c:v>
                </c:pt>
                <c:pt idx="125">
                  <c:v>1.26</c:v>
                </c:pt>
                <c:pt idx="126">
                  <c:v>1.27</c:v>
                </c:pt>
                <c:pt idx="127">
                  <c:v>1.28</c:v>
                </c:pt>
                <c:pt idx="128">
                  <c:v>1.29</c:v>
                </c:pt>
                <c:pt idx="129">
                  <c:v>1.3</c:v>
                </c:pt>
                <c:pt idx="130">
                  <c:v>1.31</c:v>
                </c:pt>
                <c:pt idx="131">
                  <c:v>1.32</c:v>
                </c:pt>
                <c:pt idx="132">
                  <c:v>1.33</c:v>
                </c:pt>
                <c:pt idx="133">
                  <c:v>1.34</c:v>
                </c:pt>
                <c:pt idx="134">
                  <c:v>1.35</c:v>
                </c:pt>
                <c:pt idx="135">
                  <c:v>1.36</c:v>
                </c:pt>
                <c:pt idx="136">
                  <c:v>1.37</c:v>
                </c:pt>
                <c:pt idx="137">
                  <c:v>1.38</c:v>
                </c:pt>
                <c:pt idx="138">
                  <c:v>1.39</c:v>
                </c:pt>
                <c:pt idx="139">
                  <c:v>1.4</c:v>
                </c:pt>
                <c:pt idx="140">
                  <c:v>1.41</c:v>
                </c:pt>
                <c:pt idx="141">
                  <c:v>1.42</c:v>
                </c:pt>
                <c:pt idx="142">
                  <c:v>1.43</c:v>
                </c:pt>
                <c:pt idx="143">
                  <c:v>1.44</c:v>
                </c:pt>
                <c:pt idx="144">
                  <c:v>1.45</c:v>
                </c:pt>
                <c:pt idx="145">
                  <c:v>1.46</c:v>
                </c:pt>
                <c:pt idx="146">
                  <c:v>1.47</c:v>
                </c:pt>
                <c:pt idx="147">
                  <c:v>1.48</c:v>
                </c:pt>
                <c:pt idx="148">
                  <c:v>1.49</c:v>
                </c:pt>
                <c:pt idx="149">
                  <c:v>1.5</c:v>
                </c:pt>
                <c:pt idx="150">
                  <c:v>1.51</c:v>
                </c:pt>
                <c:pt idx="151">
                  <c:v>1.52</c:v>
                </c:pt>
                <c:pt idx="152">
                  <c:v>1.53</c:v>
                </c:pt>
                <c:pt idx="153">
                  <c:v>1.54</c:v>
                </c:pt>
                <c:pt idx="154">
                  <c:v>1.55</c:v>
                </c:pt>
                <c:pt idx="155">
                  <c:v>1.56</c:v>
                </c:pt>
                <c:pt idx="156">
                  <c:v>1.57</c:v>
                </c:pt>
                <c:pt idx="157">
                  <c:v>1.58</c:v>
                </c:pt>
                <c:pt idx="158">
                  <c:v>1.59</c:v>
                </c:pt>
                <c:pt idx="159">
                  <c:v>1.6</c:v>
                </c:pt>
                <c:pt idx="160">
                  <c:v>1.61</c:v>
                </c:pt>
                <c:pt idx="161">
                  <c:v>1.62</c:v>
                </c:pt>
                <c:pt idx="162">
                  <c:v>1.63</c:v>
                </c:pt>
                <c:pt idx="163">
                  <c:v>1.64</c:v>
                </c:pt>
                <c:pt idx="164">
                  <c:v>1.65</c:v>
                </c:pt>
                <c:pt idx="165">
                  <c:v>1.66</c:v>
                </c:pt>
                <c:pt idx="166">
                  <c:v>1.67</c:v>
                </c:pt>
                <c:pt idx="167">
                  <c:v>1.68</c:v>
                </c:pt>
                <c:pt idx="168">
                  <c:v>1.69</c:v>
                </c:pt>
                <c:pt idx="169">
                  <c:v>1.7</c:v>
                </c:pt>
                <c:pt idx="170">
                  <c:v>1.71</c:v>
                </c:pt>
                <c:pt idx="171">
                  <c:v>1.72</c:v>
                </c:pt>
                <c:pt idx="172">
                  <c:v>1.73</c:v>
                </c:pt>
                <c:pt idx="173">
                  <c:v>1.74</c:v>
                </c:pt>
                <c:pt idx="174">
                  <c:v>1.75</c:v>
                </c:pt>
                <c:pt idx="175">
                  <c:v>1.76</c:v>
                </c:pt>
                <c:pt idx="176">
                  <c:v>1.77</c:v>
                </c:pt>
                <c:pt idx="177">
                  <c:v>1.78</c:v>
                </c:pt>
                <c:pt idx="178">
                  <c:v>1.79</c:v>
                </c:pt>
                <c:pt idx="179">
                  <c:v>1.8</c:v>
                </c:pt>
                <c:pt idx="180">
                  <c:v>1.81</c:v>
                </c:pt>
                <c:pt idx="181">
                  <c:v>1.82</c:v>
                </c:pt>
                <c:pt idx="182">
                  <c:v>1.83</c:v>
                </c:pt>
                <c:pt idx="183">
                  <c:v>1.84</c:v>
                </c:pt>
                <c:pt idx="184">
                  <c:v>1.85</c:v>
                </c:pt>
                <c:pt idx="185">
                  <c:v>1.86</c:v>
                </c:pt>
                <c:pt idx="186">
                  <c:v>1.87</c:v>
                </c:pt>
                <c:pt idx="187">
                  <c:v>1.88</c:v>
                </c:pt>
                <c:pt idx="188">
                  <c:v>1.89</c:v>
                </c:pt>
                <c:pt idx="189">
                  <c:v>1.9</c:v>
                </c:pt>
                <c:pt idx="190">
                  <c:v>1.91</c:v>
                </c:pt>
                <c:pt idx="191">
                  <c:v>1.92</c:v>
                </c:pt>
                <c:pt idx="192">
                  <c:v>1.93</c:v>
                </c:pt>
                <c:pt idx="193">
                  <c:v>1.94</c:v>
                </c:pt>
                <c:pt idx="194">
                  <c:v>1.95</c:v>
                </c:pt>
                <c:pt idx="195">
                  <c:v>1.96</c:v>
                </c:pt>
                <c:pt idx="196">
                  <c:v>1.97</c:v>
                </c:pt>
                <c:pt idx="197">
                  <c:v>1.98</c:v>
                </c:pt>
                <c:pt idx="198">
                  <c:v>1.99</c:v>
                </c:pt>
                <c:pt idx="199">
                  <c:v>2</c:v>
                </c:pt>
                <c:pt idx="200">
                  <c:v>2.0099999999999998</c:v>
                </c:pt>
                <c:pt idx="201">
                  <c:v>2.02</c:v>
                </c:pt>
                <c:pt idx="202">
                  <c:v>2.0299999999999998</c:v>
                </c:pt>
                <c:pt idx="203">
                  <c:v>2.04</c:v>
                </c:pt>
                <c:pt idx="204">
                  <c:v>2.0499999999999998</c:v>
                </c:pt>
                <c:pt idx="205">
                  <c:v>2.06</c:v>
                </c:pt>
                <c:pt idx="206">
                  <c:v>2.0699999999999998</c:v>
                </c:pt>
                <c:pt idx="207">
                  <c:v>2.08</c:v>
                </c:pt>
                <c:pt idx="208">
                  <c:v>2.09</c:v>
                </c:pt>
                <c:pt idx="209">
                  <c:v>2.1</c:v>
                </c:pt>
                <c:pt idx="210">
                  <c:v>2.11</c:v>
                </c:pt>
                <c:pt idx="211">
                  <c:v>2.12</c:v>
                </c:pt>
                <c:pt idx="212">
                  <c:v>2.13</c:v>
                </c:pt>
                <c:pt idx="213">
                  <c:v>2.14</c:v>
                </c:pt>
                <c:pt idx="214">
                  <c:v>2.15</c:v>
                </c:pt>
                <c:pt idx="215">
                  <c:v>2.16</c:v>
                </c:pt>
                <c:pt idx="216">
                  <c:v>2.17</c:v>
                </c:pt>
                <c:pt idx="217">
                  <c:v>2.1800000000000002</c:v>
                </c:pt>
                <c:pt idx="218">
                  <c:v>2.19</c:v>
                </c:pt>
                <c:pt idx="219">
                  <c:v>2.2000000000000002</c:v>
                </c:pt>
                <c:pt idx="220">
                  <c:v>2.21</c:v>
                </c:pt>
                <c:pt idx="221">
                  <c:v>2.2200000000000002</c:v>
                </c:pt>
                <c:pt idx="222">
                  <c:v>2.23</c:v>
                </c:pt>
                <c:pt idx="223">
                  <c:v>2.2400000000000002</c:v>
                </c:pt>
                <c:pt idx="224">
                  <c:v>2.25</c:v>
                </c:pt>
                <c:pt idx="225">
                  <c:v>2.2599999999999998</c:v>
                </c:pt>
                <c:pt idx="226">
                  <c:v>2.27</c:v>
                </c:pt>
                <c:pt idx="227">
                  <c:v>2.2799999999999998</c:v>
                </c:pt>
                <c:pt idx="228">
                  <c:v>2.29</c:v>
                </c:pt>
                <c:pt idx="229">
                  <c:v>2.2999999999999998</c:v>
                </c:pt>
                <c:pt idx="230">
                  <c:v>2.31</c:v>
                </c:pt>
                <c:pt idx="231">
                  <c:v>2.3199999999999998</c:v>
                </c:pt>
                <c:pt idx="232">
                  <c:v>2.33</c:v>
                </c:pt>
                <c:pt idx="233">
                  <c:v>2.34</c:v>
                </c:pt>
                <c:pt idx="234">
                  <c:v>2.35</c:v>
                </c:pt>
                <c:pt idx="235">
                  <c:v>2.36</c:v>
                </c:pt>
                <c:pt idx="236">
                  <c:v>2.37</c:v>
                </c:pt>
                <c:pt idx="237">
                  <c:v>2.38</c:v>
                </c:pt>
                <c:pt idx="238">
                  <c:v>2.39</c:v>
                </c:pt>
                <c:pt idx="239">
                  <c:v>2.4</c:v>
                </c:pt>
                <c:pt idx="240">
                  <c:v>2.41</c:v>
                </c:pt>
                <c:pt idx="241">
                  <c:v>2.42</c:v>
                </c:pt>
                <c:pt idx="242">
                  <c:v>2.4300000000000002</c:v>
                </c:pt>
                <c:pt idx="243">
                  <c:v>2.44</c:v>
                </c:pt>
                <c:pt idx="244">
                  <c:v>2.4500000000000002</c:v>
                </c:pt>
                <c:pt idx="245">
                  <c:v>2.46</c:v>
                </c:pt>
                <c:pt idx="246">
                  <c:v>2.4700000000000002</c:v>
                </c:pt>
                <c:pt idx="247">
                  <c:v>2.48</c:v>
                </c:pt>
                <c:pt idx="248">
                  <c:v>2.4900000000000002</c:v>
                </c:pt>
                <c:pt idx="249">
                  <c:v>2.5</c:v>
                </c:pt>
                <c:pt idx="250">
                  <c:v>2.5099999999999998</c:v>
                </c:pt>
                <c:pt idx="251">
                  <c:v>2.52</c:v>
                </c:pt>
                <c:pt idx="252">
                  <c:v>2.5299999999999998</c:v>
                </c:pt>
                <c:pt idx="253">
                  <c:v>2.54</c:v>
                </c:pt>
                <c:pt idx="254">
                  <c:v>2.5499999999999998</c:v>
                </c:pt>
                <c:pt idx="255">
                  <c:v>2.56</c:v>
                </c:pt>
                <c:pt idx="256">
                  <c:v>2.57</c:v>
                </c:pt>
                <c:pt idx="257">
                  <c:v>2.58</c:v>
                </c:pt>
                <c:pt idx="258">
                  <c:v>2.59</c:v>
                </c:pt>
                <c:pt idx="259">
                  <c:v>2.6</c:v>
                </c:pt>
                <c:pt idx="260">
                  <c:v>2.61</c:v>
                </c:pt>
                <c:pt idx="261">
                  <c:v>2.62</c:v>
                </c:pt>
                <c:pt idx="262">
                  <c:v>2.63</c:v>
                </c:pt>
                <c:pt idx="263">
                  <c:v>2.64</c:v>
                </c:pt>
                <c:pt idx="264">
                  <c:v>2.65</c:v>
                </c:pt>
                <c:pt idx="265">
                  <c:v>2.66</c:v>
                </c:pt>
                <c:pt idx="266">
                  <c:v>2.67</c:v>
                </c:pt>
                <c:pt idx="267">
                  <c:v>2.68</c:v>
                </c:pt>
                <c:pt idx="268">
                  <c:v>2.69</c:v>
                </c:pt>
                <c:pt idx="269">
                  <c:v>2.7</c:v>
                </c:pt>
                <c:pt idx="270">
                  <c:v>2.71</c:v>
                </c:pt>
                <c:pt idx="271">
                  <c:v>2.72</c:v>
                </c:pt>
                <c:pt idx="272">
                  <c:v>2.73</c:v>
                </c:pt>
                <c:pt idx="273">
                  <c:v>2.74</c:v>
                </c:pt>
                <c:pt idx="274">
                  <c:v>2.75</c:v>
                </c:pt>
                <c:pt idx="275">
                  <c:v>2.76</c:v>
                </c:pt>
                <c:pt idx="276">
                  <c:v>2.77</c:v>
                </c:pt>
                <c:pt idx="277">
                  <c:v>2.78</c:v>
                </c:pt>
                <c:pt idx="278">
                  <c:v>2.79</c:v>
                </c:pt>
                <c:pt idx="279">
                  <c:v>2.8</c:v>
                </c:pt>
                <c:pt idx="280">
                  <c:v>2.81</c:v>
                </c:pt>
                <c:pt idx="281">
                  <c:v>2.82</c:v>
                </c:pt>
                <c:pt idx="282">
                  <c:v>2.83</c:v>
                </c:pt>
                <c:pt idx="283">
                  <c:v>2.84</c:v>
                </c:pt>
                <c:pt idx="284">
                  <c:v>2.85</c:v>
                </c:pt>
                <c:pt idx="285">
                  <c:v>2.86</c:v>
                </c:pt>
                <c:pt idx="286">
                  <c:v>2.87</c:v>
                </c:pt>
                <c:pt idx="287">
                  <c:v>2.88</c:v>
                </c:pt>
                <c:pt idx="288">
                  <c:v>2.89</c:v>
                </c:pt>
                <c:pt idx="289">
                  <c:v>2.9</c:v>
                </c:pt>
                <c:pt idx="290">
                  <c:v>2.91</c:v>
                </c:pt>
                <c:pt idx="291">
                  <c:v>2.92</c:v>
                </c:pt>
                <c:pt idx="292">
                  <c:v>2.93</c:v>
                </c:pt>
                <c:pt idx="293">
                  <c:v>2.94</c:v>
                </c:pt>
                <c:pt idx="294">
                  <c:v>2.95</c:v>
                </c:pt>
                <c:pt idx="295">
                  <c:v>2.96</c:v>
                </c:pt>
                <c:pt idx="296">
                  <c:v>2.97</c:v>
                </c:pt>
                <c:pt idx="297">
                  <c:v>2.98</c:v>
                </c:pt>
                <c:pt idx="298">
                  <c:v>2.99</c:v>
                </c:pt>
                <c:pt idx="299">
                  <c:v>3</c:v>
                </c:pt>
                <c:pt idx="300">
                  <c:v>3.01</c:v>
                </c:pt>
                <c:pt idx="301">
                  <c:v>3.02</c:v>
                </c:pt>
                <c:pt idx="302">
                  <c:v>3.03</c:v>
                </c:pt>
                <c:pt idx="303">
                  <c:v>3.04</c:v>
                </c:pt>
                <c:pt idx="304">
                  <c:v>3.05</c:v>
                </c:pt>
                <c:pt idx="305">
                  <c:v>3.06</c:v>
                </c:pt>
                <c:pt idx="306">
                  <c:v>3.07</c:v>
                </c:pt>
                <c:pt idx="307">
                  <c:v>3.08</c:v>
                </c:pt>
                <c:pt idx="308">
                  <c:v>3.09</c:v>
                </c:pt>
                <c:pt idx="309">
                  <c:v>3.1</c:v>
                </c:pt>
                <c:pt idx="310">
                  <c:v>3.11</c:v>
                </c:pt>
                <c:pt idx="311">
                  <c:v>3.12</c:v>
                </c:pt>
                <c:pt idx="312">
                  <c:v>3.13</c:v>
                </c:pt>
                <c:pt idx="313">
                  <c:v>3.14</c:v>
                </c:pt>
                <c:pt idx="314">
                  <c:v>3.15</c:v>
                </c:pt>
                <c:pt idx="315">
                  <c:v>3.16</c:v>
                </c:pt>
                <c:pt idx="316">
                  <c:v>3.17</c:v>
                </c:pt>
                <c:pt idx="317">
                  <c:v>3.18</c:v>
                </c:pt>
                <c:pt idx="318">
                  <c:v>3.19</c:v>
                </c:pt>
                <c:pt idx="319">
                  <c:v>3.2</c:v>
                </c:pt>
                <c:pt idx="320">
                  <c:v>3.21</c:v>
                </c:pt>
                <c:pt idx="321">
                  <c:v>3.22</c:v>
                </c:pt>
                <c:pt idx="322">
                  <c:v>3.23</c:v>
                </c:pt>
                <c:pt idx="323">
                  <c:v>3.24</c:v>
                </c:pt>
                <c:pt idx="324">
                  <c:v>3.25</c:v>
                </c:pt>
                <c:pt idx="325">
                  <c:v>3.26</c:v>
                </c:pt>
                <c:pt idx="326">
                  <c:v>3.27</c:v>
                </c:pt>
                <c:pt idx="327">
                  <c:v>3.28</c:v>
                </c:pt>
                <c:pt idx="328">
                  <c:v>3.29</c:v>
                </c:pt>
                <c:pt idx="329">
                  <c:v>3.3</c:v>
                </c:pt>
                <c:pt idx="330">
                  <c:v>3.31</c:v>
                </c:pt>
                <c:pt idx="331">
                  <c:v>3.32</c:v>
                </c:pt>
                <c:pt idx="332">
                  <c:v>3.33</c:v>
                </c:pt>
                <c:pt idx="333">
                  <c:v>3.34</c:v>
                </c:pt>
                <c:pt idx="334">
                  <c:v>3.35</c:v>
                </c:pt>
                <c:pt idx="335">
                  <c:v>3.36</c:v>
                </c:pt>
                <c:pt idx="336">
                  <c:v>3.37</c:v>
                </c:pt>
                <c:pt idx="337">
                  <c:v>3.38</c:v>
                </c:pt>
                <c:pt idx="338">
                  <c:v>3.39</c:v>
                </c:pt>
                <c:pt idx="339">
                  <c:v>3.4</c:v>
                </c:pt>
                <c:pt idx="340">
                  <c:v>3.41</c:v>
                </c:pt>
                <c:pt idx="341">
                  <c:v>3.42</c:v>
                </c:pt>
                <c:pt idx="342">
                  <c:v>3.43</c:v>
                </c:pt>
                <c:pt idx="343">
                  <c:v>3.44</c:v>
                </c:pt>
                <c:pt idx="344">
                  <c:v>3.45</c:v>
                </c:pt>
                <c:pt idx="345">
                  <c:v>3.46</c:v>
                </c:pt>
                <c:pt idx="346">
                  <c:v>3.47</c:v>
                </c:pt>
                <c:pt idx="347">
                  <c:v>3.48</c:v>
                </c:pt>
                <c:pt idx="348">
                  <c:v>3.49</c:v>
                </c:pt>
                <c:pt idx="349">
                  <c:v>3.5</c:v>
                </c:pt>
                <c:pt idx="350">
                  <c:v>3.51</c:v>
                </c:pt>
                <c:pt idx="351">
                  <c:v>3.52</c:v>
                </c:pt>
                <c:pt idx="352">
                  <c:v>3.53</c:v>
                </c:pt>
                <c:pt idx="353">
                  <c:v>3.54</c:v>
                </c:pt>
                <c:pt idx="354">
                  <c:v>3.55</c:v>
                </c:pt>
                <c:pt idx="355">
                  <c:v>3.56</c:v>
                </c:pt>
                <c:pt idx="356">
                  <c:v>3.57</c:v>
                </c:pt>
                <c:pt idx="357">
                  <c:v>3.58</c:v>
                </c:pt>
                <c:pt idx="358">
                  <c:v>3.59</c:v>
                </c:pt>
                <c:pt idx="359">
                  <c:v>3.6</c:v>
                </c:pt>
                <c:pt idx="360">
                  <c:v>3.61</c:v>
                </c:pt>
                <c:pt idx="361">
                  <c:v>3.62</c:v>
                </c:pt>
                <c:pt idx="362">
                  <c:v>3.63</c:v>
                </c:pt>
                <c:pt idx="363">
                  <c:v>3.64</c:v>
                </c:pt>
                <c:pt idx="364">
                  <c:v>3.65</c:v>
                </c:pt>
                <c:pt idx="365">
                  <c:v>3.66</c:v>
                </c:pt>
                <c:pt idx="366">
                  <c:v>3.67</c:v>
                </c:pt>
                <c:pt idx="367">
                  <c:v>3.68</c:v>
                </c:pt>
                <c:pt idx="368">
                  <c:v>3.69</c:v>
                </c:pt>
                <c:pt idx="369">
                  <c:v>3.7</c:v>
                </c:pt>
                <c:pt idx="370">
                  <c:v>3.71</c:v>
                </c:pt>
                <c:pt idx="371">
                  <c:v>3.72</c:v>
                </c:pt>
                <c:pt idx="372">
                  <c:v>3.73</c:v>
                </c:pt>
                <c:pt idx="373">
                  <c:v>3.74</c:v>
                </c:pt>
                <c:pt idx="374">
                  <c:v>3.75</c:v>
                </c:pt>
                <c:pt idx="375">
                  <c:v>3.76</c:v>
                </c:pt>
                <c:pt idx="376">
                  <c:v>3.77</c:v>
                </c:pt>
                <c:pt idx="377">
                  <c:v>3.78</c:v>
                </c:pt>
                <c:pt idx="378">
                  <c:v>3.79</c:v>
                </c:pt>
                <c:pt idx="379">
                  <c:v>3.8</c:v>
                </c:pt>
                <c:pt idx="380">
                  <c:v>3.81</c:v>
                </c:pt>
                <c:pt idx="381">
                  <c:v>3.82</c:v>
                </c:pt>
                <c:pt idx="382">
                  <c:v>3.83</c:v>
                </c:pt>
                <c:pt idx="383">
                  <c:v>3.84</c:v>
                </c:pt>
                <c:pt idx="384">
                  <c:v>3.85</c:v>
                </c:pt>
                <c:pt idx="385">
                  <c:v>3.86</c:v>
                </c:pt>
                <c:pt idx="386">
                  <c:v>3.87</c:v>
                </c:pt>
                <c:pt idx="387">
                  <c:v>3.88</c:v>
                </c:pt>
                <c:pt idx="388">
                  <c:v>3.89</c:v>
                </c:pt>
                <c:pt idx="389">
                  <c:v>3.9</c:v>
                </c:pt>
                <c:pt idx="390">
                  <c:v>3.91</c:v>
                </c:pt>
                <c:pt idx="391">
                  <c:v>3.92</c:v>
                </c:pt>
                <c:pt idx="392">
                  <c:v>3.93</c:v>
                </c:pt>
                <c:pt idx="393">
                  <c:v>3.94</c:v>
                </c:pt>
                <c:pt idx="394">
                  <c:v>3.95</c:v>
                </c:pt>
                <c:pt idx="395">
                  <c:v>3.96</c:v>
                </c:pt>
                <c:pt idx="396">
                  <c:v>3.97</c:v>
                </c:pt>
                <c:pt idx="397">
                  <c:v>3.98</c:v>
                </c:pt>
                <c:pt idx="398">
                  <c:v>3.99</c:v>
                </c:pt>
                <c:pt idx="399">
                  <c:v>4</c:v>
                </c:pt>
                <c:pt idx="400">
                  <c:v>4.01</c:v>
                </c:pt>
                <c:pt idx="401">
                  <c:v>4.0199999999999996</c:v>
                </c:pt>
                <c:pt idx="402">
                  <c:v>4.03</c:v>
                </c:pt>
                <c:pt idx="403">
                  <c:v>4.04</c:v>
                </c:pt>
                <c:pt idx="404">
                  <c:v>4.05</c:v>
                </c:pt>
                <c:pt idx="405">
                  <c:v>4.0599999999999996</c:v>
                </c:pt>
                <c:pt idx="406">
                  <c:v>4.07</c:v>
                </c:pt>
                <c:pt idx="407">
                  <c:v>4.08</c:v>
                </c:pt>
                <c:pt idx="408">
                  <c:v>4.09</c:v>
                </c:pt>
                <c:pt idx="409">
                  <c:v>4.0999999999999996</c:v>
                </c:pt>
                <c:pt idx="410">
                  <c:v>4.1100000000000003</c:v>
                </c:pt>
                <c:pt idx="411">
                  <c:v>4.12</c:v>
                </c:pt>
                <c:pt idx="412">
                  <c:v>4.13</c:v>
                </c:pt>
                <c:pt idx="413">
                  <c:v>4.1399999999999997</c:v>
                </c:pt>
                <c:pt idx="414">
                  <c:v>4.1500000000000004</c:v>
                </c:pt>
                <c:pt idx="415">
                  <c:v>4.16</c:v>
                </c:pt>
                <c:pt idx="416">
                  <c:v>4.17</c:v>
                </c:pt>
                <c:pt idx="417">
                  <c:v>4.18</c:v>
                </c:pt>
                <c:pt idx="418">
                  <c:v>4.1900000000000004</c:v>
                </c:pt>
                <c:pt idx="419">
                  <c:v>4.2</c:v>
                </c:pt>
                <c:pt idx="420">
                  <c:v>4.21</c:v>
                </c:pt>
                <c:pt idx="421">
                  <c:v>4.22</c:v>
                </c:pt>
                <c:pt idx="422">
                  <c:v>4.2300000000000004</c:v>
                </c:pt>
                <c:pt idx="423">
                  <c:v>4.24</c:v>
                </c:pt>
                <c:pt idx="424">
                  <c:v>4.25</c:v>
                </c:pt>
                <c:pt idx="425">
                  <c:v>4.26</c:v>
                </c:pt>
                <c:pt idx="426">
                  <c:v>4.2699999999999996</c:v>
                </c:pt>
                <c:pt idx="427">
                  <c:v>4.28</c:v>
                </c:pt>
                <c:pt idx="428">
                  <c:v>4.29</c:v>
                </c:pt>
                <c:pt idx="429">
                  <c:v>4.3</c:v>
                </c:pt>
                <c:pt idx="430">
                  <c:v>4.3099999999999996</c:v>
                </c:pt>
                <c:pt idx="431">
                  <c:v>4.32</c:v>
                </c:pt>
                <c:pt idx="432">
                  <c:v>4.33</c:v>
                </c:pt>
                <c:pt idx="433">
                  <c:v>4.34</c:v>
                </c:pt>
                <c:pt idx="434">
                  <c:v>4.3499999999999996</c:v>
                </c:pt>
                <c:pt idx="435">
                  <c:v>4.3600000000000003</c:v>
                </c:pt>
                <c:pt idx="436">
                  <c:v>4.37</c:v>
                </c:pt>
                <c:pt idx="437">
                  <c:v>4.38</c:v>
                </c:pt>
                <c:pt idx="438">
                  <c:v>4.3899999999999997</c:v>
                </c:pt>
                <c:pt idx="439">
                  <c:v>4.4000000000000004</c:v>
                </c:pt>
                <c:pt idx="440">
                  <c:v>4.41</c:v>
                </c:pt>
                <c:pt idx="441">
                  <c:v>4.42</c:v>
                </c:pt>
                <c:pt idx="442">
                  <c:v>4.43</c:v>
                </c:pt>
                <c:pt idx="443">
                  <c:v>4.4400000000000004</c:v>
                </c:pt>
                <c:pt idx="444">
                  <c:v>4.45</c:v>
                </c:pt>
                <c:pt idx="445">
                  <c:v>4.46</c:v>
                </c:pt>
                <c:pt idx="446">
                  <c:v>4.47</c:v>
                </c:pt>
                <c:pt idx="447">
                  <c:v>4.4800000000000004</c:v>
                </c:pt>
                <c:pt idx="448">
                  <c:v>4.49</c:v>
                </c:pt>
                <c:pt idx="449">
                  <c:v>4.5</c:v>
                </c:pt>
                <c:pt idx="450">
                  <c:v>4.51</c:v>
                </c:pt>
                <c:pt idx="451">
                  <c:v>4.5199999999999996</c:v>
                </c:pt>
                <c:pt idx="452">
                  <c:v>4.53</c:v>
                </c:pt>
                <c:pt idx="453">
                  <c:v>4.54</c:v>
                </c:pt>
                <c:pt idx="454">
                  <c:v>4.55</c:v>
                </c:pt>
                <c:pt idx="455">
                  <c:v>4.5599999999999996</c:v>
                </c:pt>
                <c:pt idx="456">
                  <c:v>4.57</c:v>
                </c:pt>
                <c:pt idx="457">
                  <c:v>4.58</c:v>
                </c:pt>
                <c:pt idx="458">
                  <c:v>4.59</c:v>
                </c:pt>
                <c:pt idx="459">
                  <c:v>4.5999999999999996</c:v>
                </c:pt>
                <c:pt idx="460">
                  <c:v>4.6100000000000003</c:v>
                </c:pt>
                <c:pt idx="461">
                  <c:v>4.62</c:v>
                </c:pt>
                <c:pt idx="462">
                  <c:v>4.63</c:v>
                </c:pt>
                <c:pt idx="463">
                  <c:v>4.6399999999999997</c:v>
                </c:pt>
                <c:pt idx="464">
                  <c:v>4.6500000000000004</c:v>
                </c:pt>
                <c:pt idx="465">
                  <c:v>4.66</c:v>
                </c:pt>
                <c:pt idx="466">
                  <c:v>4.67</c:v>
                </c:pt>
                <c:pt idx="467">
                  <c:v>4.68</c:v>
                </c:pt>
                <c:pt idx="468">
                  <c:v>4.6900000000000004</c:v>
                </c:pt>
                <c:pt idx="469">
                  <c:v>4.7</c:v>
                </c:pt>
                <c:pt idx="470">
                  <c:v>4.71</c:v>
                </c:pt>
                <c:pt idx="471">
                  <c:v>4.72</c:v>
                </c:pt>
                <c:pt idx="472">
                  <c:v>4.7300000000000004</c:v>
                </c:pt>
                <c:pt idx="473">
                  <c:v>4.74</c:v>
                </c:pt>
                <c:pt idx="474">
                  <c:v>4.75</c:v>
                </c:pt>
                <c:pt idx="475">
                  <c:v>4.76</c:v>
                </c:pt>
                <c:pt idx="476">
                  <c:v>4.7699999999999996</c:v>
                </c:pt>
                <c:pt idx="477">
                  <c:v>4.78</c:v>
                </c:pt>
                <c:pt idx="478">
                  <c:v>4.79</c:v>
                </c:pt>
                <c:pt idx="479">
                  <c:v>4.8</c:v>
                </c:pt>
                <c:pt idx="480">
                  <c:v>4.8099999999999996</c:v>
                </c:pt>
                <c:pt idx="481">
                  <c:v>4.82</c:v>
                </c:pt>
                <c:pt idx="482">
                  <c:v>4.83</c:v>
                </c:pt>
                <c:pt idx="483">
                  <c:v>4.84</c:v>
                </c:pt>
                <c:pt idx="484">
                  <c:v>4.8499999999999996</c:v>
                </c:pt>
                <c:pt idx="485">
                  <c:v>4.8600000000000003</c:v>
                </c:pt>
                <c:pt idx="486">
                  <c:v>4.87</c:v>
                </c:pt>
                <c:pt idx="487">
                  <c:v>4.88</c:v>
                </c:pt>
                <c:pt idx="488">
                  <c:v>4.8899999999999997</c:v>
                </c:pt>
                <c:pt idx="489">
                  <c:v>4.9000000000000004</c:v>
                </c:pt>
                <c:pt idx="490">
                  <c:v>4.91</c:v>
                </c:pt>
                <c:pt idx="491">
                  <c:v>4.92</c:v>
                </c:pt>
                <c:pt idx="492">
                  <c:v>4.93</c:v>
                </c:pt>
                <c:pt idx="493">
                  <c:v>4.9400000000000004</c:v>
                </c:pt>
                <c:pt idx="494">
                  <c:v>4.95</c:v>
                </c:pt>
                <c:pt idx="495">
                  <c:v>4.96</c:v>
                </c:pt>
                <c:pt idx="496">
                  <c:v>4.97</c:v>
                </c:pt>
                <c:pt idx="497">
                  <c:v>4.9800000000000004</c:v>
                </c:pt>
                <c:pt idx="498">
                  <c:v>4.99</c:v>
                </c:pt>
                <c:pt idx="499">
                  <c:v>5</c:v>
                </c:pt>
                <c:pt idx="500">
                  <c:v>5.01</c:v>
                </c:pt>
                <c:pt idx="501">
                  <c:v>5.0199999999999996</c:v>
                </c:pt>
                <c:pt idx="502">
                  <c:v>5.03</c:v>
                </c:pt>
                <c:pt idx="503">
                  <c:v>5.04</c:v>
                </c:pt>
                <c:pt idx="504">
                  <c:v>5.05</c:v>
                </c:pt>
                <c:pt idx="505">
                  <c:v>5.0599999999999996</c:v>
                </c:pt>
                <c:pt idx="506">
                  <c:v>5.07</c:v>
                </c:pt>
                <c:pt idx="507">
                  <c:v>5.08</c:v>
                </c:pt>
                <c:pt idx="508">
                  <c:v>5.09</c:v>
                </c:pt>
                <c:pt idx="509">
                  <c:v>5.0999999999999996</c:v>
                </c:pt>
                <c:pt idx="510">
                  <c:v>5.1100000000000003</c:v>
                </c:pt>
                <c:pt idx="511">
                  <c:v>5.12</c:v>
                </c:pt>
                <c:pt idx="512">
                  <c:v>5.13</c:v>
                </c:pt>
                <c:pt idx="513">
                  <c:v>5.14</c:v>
                </c:pt>
                <c:pt idx="514">
                  <c:v>5.15</c:v>
                </c:pt>
                <c:pt idx="515">
                  <c:v>5.16</c:v>
                </c:pt>
                <c:pt idx="516">
                  <c:v>5.17</c:v>
                </c:pt>
                <c:pt idx="517">
                  <c:v>5.18</c:v>
                </c:pt>
                <c:pt idx="518">
                  <c:v>5.19</c:v>
                </c:pt>
                <c:pt idx="519">
                  <c:v>5.2</c:v>
                </c:pt>
                <c:pt idx="520">
                  <c:v>5.21</c:v>
                </c:pt>
                <c:pt idx="521">
                  <c:v>5.22</c:v>
                </c:pt>
                <c:pt idx="522">
                  <c:v>5.23</c:v>
                </c:pt>
                <c:pt idx="523">
                  <c:v>5.24</c:v>
                </c:pt>
                <c:pt idx="524">
                  <c:v>5.25</c:v>
                </c:pt>
                <c:pt idx="525">
                  <c:v>5.26</c:v>
                </c:pt>
                <c:pt idx="526">
                  <c:v>5.27</c:v>
                </c:pt>
                <c:pt idx="527">
                  <c:v>5.28</c:v>
                </c:pt>
                <c:pt idx="528">
                  <c:v>5.29</c:v>
                </c:pt>
                <c:pt idx="529">
                  <c:v>5.3</c:v>
                </c:pt>
                <c:pt idx="530">
                  <c:v>5.31</c:v>
                </c:pt>
                <c:pt idx="531">
                  <c:v>5.32</c:v>
                </c:pt>
                <c:pt idx="532">
                  <c:v>5.33</c:v>
                </c:pt>
                <c:pt idx="533">
                  <c:v>5.34</c:v>
                </c:pt>
                <c:pt idx="534">
                  <c:v>5.35</c:v>
                </c:pt>
                <c:pt idx="535">
                  <c:v>5.36</c:v>
                </c:pt>
                <c:pt idx="536">
                  <c:v>5.37</c:v>
                </c:pt>
                <c:pt idx="537">
                  <c:v>5.38</c:v>
                </c:pt>
                <c:pt idx="538">
                  <c:v>5.39</c:v>
                </c:pt>
                <c:pt idx="539">
                  <c:v>5.4</c:v>
                </c:pt>
                <c:pt idx="540">
                  <c:v>5.41</c:v>
                </c:pt>
                <c:pt idx="541">
                  <c:v>5.42</c:v>
                </c:pt>
                <c:pt idx="542">
                  <c:v>5.43</c:v>
                </c:pt>
                <c:pt idx="543">
                  <c:v>5.44</c:v>
                </c:pt>
                <c:pt idx="544">
                  <c:v>5.45</c:v>
                </c:pt>
                <c:pt idx="545">
                  <c:v>5.46</c:v>
                </c:pt>
                <c:pt idx="546">
                  <c:v>5.47</c:v>
                </c:pt>
                <c:pt idx="547">
                  <c:v>5.48</c:v>
                </c:pt>
                <c:pt idx="548">
                  <c:v>5.49</c:v>
                </c:pt>
                <c:pt idx="549">
                  <c:v>5.5</c:v>
                </c:pt>
                <c:pt idx="550">
                  <c:v>5.51</c:v>
                </c:pt>
                <c:pt idx="551">
                  <c:v>5.52</c:v>
                </c:pt>
                <c:pt idx="552">
                  <c:v>5.53</c:v>
                </c:pt>
                <c:pt idx="553">
                  <c:v>5.54</c:v>
                </c:pt>
                <c:pt idx="554">
                  <c:v>5.55</c:v>
                </c:pt>
                <c:pt idx="555">
                  <c:v>5.56</c:v>
                </c:pt>
                <c:pt idx="556">
                  <c:v>5.57</c:v>
                </c:pt>
                <c:pt idx="557">
                  <c:v>5.58</c:v>
                </c:pt>
                <c:pt idx="558">
                  <c:v>5.59</c:v>
                </c:pt>
                <c:pt idx="559">
                  <c:v>5.6</c:v>
                </c:pt>
                <c:pt idx="560">
                  <c:v>5.61</c:v>
                </c:pt>
                <c:pt idx="561">
                  <c:v>5.62</c:v>
                </c:pt>
                <c:pt idx="562">
                  <c:v>5.63</c:v>
                </c:pt>
                <c:pt idx="563">
                  <c:v>5.64</c:v>
                </c:pt>
                <c:pt idx="564">
                  <c:v>5.65</c:v>
                </c:pt>
                <c:pt idx="565">
                  <c:v>5.66</c:v>
                </c:pt>
                <c:pt idx="566">
                  <c:v>5.67</c:v>
                </c:pt>
                <c:pt idx="567">
                  <c:v>5.68</c:v>
                </c:pt>
                <c:pt idx="568">
                  <c:v>5.69</c:v>
                </c:pt>
                <c:pt idx="569">
                  <c:v>5.7</c:v>
                </c:pt>
                <c:pt idx="570">
                  <c:v>5.71</c:v>
                </c:pt>
                <c:pt idx="571">
                  <c:v>5.72</c:v>
                </c:pt>
                <c:pt idx="572">
                  <c:v>5.73</c:v>
                </c:pt>
                <c:pt idx="573">
                  <c:v>5.74</c:v>
                </c:pt>
                <c:pt idx="574">
                  <c:v>5.75</c:v>
                </c:pt>
                <c:pt idx="575">
                  <c:v>5.76</c:v>
                </c:pt>
                <c:pt idx="576">
                  <c:v>5.77</c:v>
                </c:pt>
                <c:pt idx="577">
                  <c:v>5.78</c:v>
                </c:pt>
                <c:pt idx="578">
                  <c:v>5.79</c:v>
                </c:pt>
                <c:pt idx="579">
                  <c:v>5.8</c:v>
                </c:pt>
                <c:pt idx="580">
                  <c:v>5.81</c:v>
                </c:pt>
                <c:pt idx="581">
                  <c:v>5.82</c:v>
                </c:pt>
                <c:pt idx="582">
                  <c:v>5.83</c:v>
                </c:pt>
                <c:pt idx="583">
                  <c:v>5.84</c:v>
                </c:pt>
                <c:pt idx="584">
                  <c:v>5.85</c:v>
                </c:pt>
                <c:pt idx="585">
                  <c:v>5.86</c:v>
                </c:pt>
                <c:pt idx="586">
                  <c:v>5.87</c:v>
                </c:pt>
                <c:pt idx="587">
                  <c:v>5.88</c:v>
                </c:pt>
                <c:pt idx="588">
                  <c:v>5.89</c:v>
                </c:pt>
                <c:pt idx="589">
                  <c:v>5.9</c:v>
                </c:pt>
                <c:pt idx="590">
                  <c:v>5.91</c:v>
                </c:pt>
                <c:pt idx="591">
                  <c:v>5.92</c:v>
                </c:pt>
                <c:pt idx="592">
                  <c:v>5.93</c:v>
                </c:pt>
                <c:pt idx="593">
                  <c:v>5.94</c:v>
                </c:pt>
                <c:pt idx="594">
                  <c:v>5.95</c:v>
                </c:pt>
                <c:pt idx="595">
                  <c:v>5.96</c:v>
                </c:pt>
                <c:pt idx="596">
                  <c:v>5.97</c:v>
                </c:pt>
                <c:pt idx="597">
                  <c:v>5.98</c:v>
                </c:pt>
                <c:pt idx="598">
                  <c:v>5.99</c:v>
                </c:pt>
                <c:pt idx="599">
                  <c:v>6</c:v>
                </c:pt>
                <c:pt idx="600">
                  <c:v>6.01</c:v>
                </c:pt>
                <c:pt idx="601">
                  <c:v>6.02</c:v>
                </c:pt>
                <c:pt idx="602">
                  <c:v>6.03</c:v>
                </c:pt>
                <c:pt idx="603">
                  <c:v>6.04</c:v>
                </c:pt>
                <c:pt idx="604">
                  <c:v>6.05</c:v>
                </c:pt>
                <c:pt idx="605">
                  <c:v>6.06</c:v>
                </c:pt>
                <c:pt idx="606">
                  <c:v>6.07</c:v>
                </c:pt>
                <c:pt idx="607">
                  <c:v>6.08</c:v>
                </c:pt>
                <c:pt idx="608">
                  <c:v>6.09</c:v>
                </c:pt>
                <c:pt idx="609">
                  <c:v>6.1</c:v>
                </c:pt>
                <c:pt idx="610">
                  <c:v>6.11</c:v>
                </c:pt>
                <c:pt idx="611">
                  <c:v>6.12</c:v>
                </c:pt>
                <c:pt idx="612">
                  <c:v>6.13</c:v>
                </c:pt>
                <c:pt idx="613">
                  <c:v>6.14</c:v>
                </c:pt>
                <c:pt idx="614">
                  <c:v>6.15</c:v>
                </c:pt>
                <c:pt idx="615">
                  <c:v>6.16</c:v>
                </c:pt>
                <c:pt idx="616">
                  <c:v>6.17</c:v>
                </c:pt>
                <c:pt idx="617">
                  <c:v>6.18</c:v>
                </c:pt>
                <c:pt idx="618">
                  <c:v>6.19</c:v>
                </c:pt>
                <c:pt idx="619">
                  <c:v>6.2</c:v>
                </c:pt>
                <c:pt idx="620">
                  <c:v>6.21</c:v>
                </c:pt>
                <c:pt idx="621">
                  <c:v>6.22</c:v>
                </c:pt>
                <c:pt idx="622">
                  <c:v>6.23</c:v>
                </c:pt>
                <c:pt idx="623">
                  <c:v>6.24</c:v>
                </c:pt>
                <c:pt idx="624">
                  <c:v>6.25</c:v>
                </c:pt>
                <c:pt idx="625">
                  <c:v>6.26</c:v>
                </c:pt>
                <c:pt idx="626">
                  <c:v>6.27</c:v>
                </c:pt>
                <c:pt idx="627">
                  <c:v>6.28</c:v>
                </c:pt>
                <c:pt idx="628">
                  <c:v>6.29</c:v>
                </c:pt>
                <c:pt idx="629">
                  <c:v>6.3</c:v>
                </c:pt>
                <c:pt idx="630">
                  <c:v>6.31</c:v>
                </c:pt>
                <c:pt idx="631">
                  <c:v>6.32</c:v>
                </c:pt>
                <c:pt idx="632">
                  <c:v>6.33</c:v>
                </c:pt>
                <c:pt idx="633">
                  <c:v>6.34</c:v>
                </c:pt>
                <c:pt idx="634">
                  <c:v>6.35</c:v>
                </c:pt>
                <c:pt idx="635">
                  <c:v>6.36</c:v>
                </c:pt>
                <c:pt idx="636">
                  <c:v>6.37</c:v>
                </c:pt>
                <c:pt idx="637">
                  <c:v>6.38</c:v>
                </c:pt>
                <c:pt idx="638">
                  <c:v>6.39</c:v>
                </c:pt>
                <c:pt idx="639">
                  <c:v>6.4</c:v>
                </c:pt>
                <c:pt idx="640">
                  <c:v>6.41</c:v>
                </c:pt>
                <c:pt idx="641">
                  <c:v>6.42</c:v>
                </c:pt>
                <c:pt idx="642">
                  <c:v>6.43</c:v>
                </c:pt>
                <c:pt idx="643">
                  <c:v>6.44</c:v>
                </c:pt>
                <c:pt idx="644">
                  <c:v>6.45</c:v>
                </c:pt>
                <c:pt idx="645">
                  <c:v>6.46</c:v>
                </c:pt>
                <c:pt idx="646">
                  <c:v>6.47</c:v>
                </c:pt>
                <c:pt idx="647">
                  <c:v>6.48</c:v>
                </c:pt>
                <c:pt idx="648">
                  <c:v>6.49</c:v>
                </c:pt>
                <c:pt idx="649">
                  <c:v>6.5</c:v>
                </c:pt>
                <c:pt idx="650">
                  <c:v>6.51</c:v>
                </c:pt>
                <c:pt idx="651">
                  <c:v>6.52</c:v>
                </c:pt>
                <c:pt idx="652">
                  <c:v>6.53</c:v>
                </c:pt>
                <c:pt idx="653">
                  <c:v>6.54</c:v>
                </c:pt>
                <c:pt idx="654">
                  <c:v>6.55</c:v>
                </c:pt>
                <c:pt idx="655">
                  <c:v>6.56</c:v>
                </c:pt>
                <c:pt idx="656">
                  <c:v>6.57</c:v>
                </c:pt>
                <c:pt idx="657">
                  <c:v>6.58</c:v>
                </c:pt>
                <c:pt idx="658">
                  <c:v>6.59</c:v>
                </c:pt>
                <c:pt idx="659">
                  <c:v>6.6</c:v>
                </c:pt>
                <c:pt idx="660">
                  <c:v>6.61</c:v>
                </c:pt>
                <c:pt idx="661">
                  <c:v>6.62</c:v>
                </c:pt>
                <c:pt idx="662">
                  <c:v>6.63</c:v>
                </c:pt>
                <c:pt idx="663">
                  <c:v>6.64</c:v>
                </c:pt>
                <c:pt idx="664">
                  <c:v>6.65</c:v>
                </c:pt>
                <c:pt idx="665">
                  <c:v>6.66</c:v>
                </c:pt>
                <c:pt idx="666">
                  <c:v>6.67</c:v>
                </c:pt>
                <c:pt idx="667">
                  <c:v>6.68</c:v>
                </c:pt>
                <c:pt idx="668">
                  <c:v>6.69</c:v>
                </c:pt>
                <c:pt idx="669">
                  <c:v>6.7</c:v>
                </c:pt>
                <c:pt idx="670">
                  <c:v>6.71</c:v>
                </c:pt>
                <c:pt idx="671">
                  <c:v>6.72</c:v>
                </c:pt>
                <c:pt idx="672">
                  <c:v>6.73</c:v>
                </c:pt>
                <c:pt idx="673">
                  <c:v>6.74</c:v>
                </c:pt>
                <c:pt idx="674">
                  <c:v>6.75</c:v>
                </c:pt>
                <c:pt idx="675">
                  <c:v>6.76</c:v>
                </c:pt>
                <c:pt idx="676">
                  <c:v>6.77</c:v>
                </c:pt>
                <c:pt idx="677">
                  <c:v>6.78</c:v>
                </c:pt>
                <c:pt idx="678">
                  <c:v>6.79</c:v>
                </c:pt>
                <c:pt idx="679">
                  <c:v>6.8</c:v>
                </c:pt>
                <c:pt idx="680">
                  <c:v>6.81</c:v>
                </c:pt>
                <c:pt idx="681">
                  <c:v>6.82</c:v>
                </c:pt>
                <c:pt idx="682">
                  <c:v>6.83</c:v>
                </c:pt>
                <c:pt idx="683">
                  <c:v>6.84</c:v>
                </c:pt>
                <c:pt idx="684">
                  <c:v>6.85</c:v>
                </c:pt>
                <c:pt idx="685">
                  <c:v>6.86</c:v>
                </c:pt>
                <c:pt idx="686">
                  <c:v>6.87</c:v>
                </c:pt>
                <c:pt idx="687">
                  <c:v>6.88</c:v>
                </c:pt>
                <c:pt idx="688">
                  <c:v>6.89</c:v>
                </c:pt>
                <c:pt idx="689">
                  <c:v>6.9</c:v>
                </c:pt>
                <c:pt idx="690">
                  <c:v>6.91</c:v>
                </c:pt>
                <c:pt idx="691">
                  <c:v>6.92</c:v>
                </c:pt>
                <c:pt idx="692">
                  <c:v>6.93</c:v>
                </c:pt>
                <c:pt idx="693">
                  <c:v>6.94</c:v>
                </c:pt>
                <c:pt idx="694">
                  <c:v>6.95</c:v>
                </c:pt>
                <c:pt idx="695">
                  <c:v>6.96</c:v>
                </c:pt>
                <c:pt idx="696">
                  <c:v>6.97</c:v>
                </c:pt>
                <c:pt idx="697">
                  <c:v>6.98</c:v>
                </c:pt>
                <c:pt idx="698">
                  <c:v>6.99</c:v>
                </c:pt>
                <c:pt idx="699">
                  <c:v>7</c:v>
                </c:pt>
                <c:pt idx="700">
                  <c:v>7.01</c:v>
                </c:pt>
                <c:pt idx="701">
                  <c:v>7.02</c:v>
                </c:pt>
                <c:pt idx="702">
                  <c:v>7.03</c:v>
                </c:pt>
                <c:pt idx="703">
                  <c:v>7.04</c:v>
                </c:pt>
                <c:pt idx="704">
                  <c:v>7.05</c:v>
                </c:pt>
                <c:pt idx="705">
                  <c:v>7.06</c:v>
                </c:pt>
                <c:pt idx="706">
                  <c:v>7.07</c:v>
                </c:pt>
                <c:pt idx="707">
                  <c:v>7.08</c:v>
                </c:pt>
                <c:pt idx="708">
                  <c:v>7.09</c:v>
                </c:pt>
                <c:pt idx="709">
                  <c:v>7.1</c:v>
                </c:pt>
                <c:pt idx="710">
                  <c:v>7.11</c:v>
                </c:pt>
                <c:pt idx="711">
                  <c:v>7.12</c:v>
                </c:pt>
                <c:pt idx="712">
                  <c:v>7.13</c:v>
                </c:pt>
                <c:pt idx="713">
                  <c:v>7.14</c:v>
                </c:pt>
                <c:pt idx="714">
                  <c:v>7.15</c:v>
                </c:pt>
                <c:pt idx="715">
                  <c:v>7.16</c:v>
                </c:pt>
                <c:pt idx="716">
                  <c:v>7.17</c:v>
                </c:pt>
                <c:pt idx="717">
                  <c:v>7.18</c:v>
                </c:pt>
                <c:pt idx="718">
                  <c:v>7.19</c:v>
                </c:pt>
                <c:pt idx="719">
                  <c:v>7.2</c:v>
                </c:pt>
                <c:pt idx="720">
                  <c:v>7.21</c:v>
                </c:pt>
                <c:pt idx="721">
                  <c:v>7.22</c:v>
                </c:pt>
                <c:pt idx="722">
                  <c:v>7.23</c:v>
                </c:pt>
                <c:pt idx="723">
                  <c:v>7.24</c:v>
                </c:pt>
                <c:pt idx="724">
                  <c:v>7.25</c:v>
                </c:pt>
                <c:pt idx="725">
                  <c:v>7.26</c:v>
                </c:pt>
                <c:pt idx="726">
                  <c:v>7.27</c:v>
                </c:pt>
                <c:pt idx="727">
                  <c:v>7.28</c:v>
                </c:pt>
                <c:pt idx="728">
                  <c:v>7.29</c:v>
                </c:pt>
                <c:pt idx="729">
                  <c:v>7.3</c:v>
                </c:pt>
                <c:pt idx="730">
                  <c:v>7.31</c:v>
                </c:pt>
                <c:pt idx="731">
                  <c:v>7.32</c:v>
                </c:pt>
                <c:pt idx="732">
                  <c:v>7.33</c:v>
                </c:pt>
                <c:pt idx="733">
                  <c:v>7.34</c:v>
                </c:pt>
                <c:pt idx="734">
                  <c:v>7.35</c:v>
                </c:pt>
                <c:pt idx="735">
                  <c:v>7.36</c:v>
                </c:pt>
                <c:pt idx="736">
                  <c:v>7.37</c:v>
                </c:pt>
                <c:pt idx="737">
                  <c:v>7.38</c:v>
                </c:pt>
                <c:pt idx="738">
                  <c:v>7.39</c:v>
                </c:pt>
                <c:pt idx="739">
                  <c:v>7.4</c:v>
                </c:pt>
                <c:pt idx="740">
                  <c:v>7.41</c:v>
                </c:pt>
                <c:pt idx="741">
                  <c:v>7.42</c:v>
                </c:pt>
                <c:pt idx="742">
                  <c:v>7.43</c:v>
                </c:pt>
                <c:pt idx="743">
                  <c:v>7.44</c:v>
                </c:pt>
                <c:pt idx="744">
                  <c:v>7.45</c:v>
                </c:pt>
                <c:pt idx="745">
                  <c:v>7.46</c:v>
                </c:pt>
                <c:pt idx="746">
                  <c:v>7.47</c:v>
                </c:pt>
                <c:pt idx="747">
                  <c:v>7.48</c:v>
                </c:pt>
                <c:pt idx="748">
                  <c:v>7.49</c:v>
                </c:pt>
                <c:pt idx="749">
                  <c:v>7.5</c:v>
                </c:pt>
                <c:pt idx="750">
                  <c:v>7.51</c:v>
                </c:pt>
                <c:pt idx="751">
                  <c:v>7.52</c:v>
                </c:pt>
                <c:pt idx="752">
                  <c:v>7.53</c:v>
                </c:pt>
                <c:pt idx="753">
                  <c:v>7.54</c:v>
                </c:pt>
                <c:pt idx="754">
                  <c:v>7.55</c:v>
                </c:pt>
                <c:pt idx="755">
                  <c:v>7.56</c:v>
                </c:pt>
                <c:pt idx="756">
                  <c:v>7.57</c:v>
                </c:pt>
                <c:pt idx="757">
                  <c:v>7.58</c:v>
                </c:pt>
                <c:pt idx="758">
                  <c:v>7.59</c:v>
                </c:pt>
                <c:pt idx="759">
                  <c:v>7.6</c:v>
                </c:pt>
                <c:pt idx="760">
                  <c:v>7.61</c:v>
                </c:pt>
                <c:pt idx="761">
                  <c:v>7.62</c:v>
                </c:pt>
                <c:pt idx="762">
                  <c:v>7.63</c:v>
                </c:pt>
                <c:pt idx="763">
                  <c:v>7.64</c:v>
                </c:pt>
                <c:pt idx="764">
                  <c:v>7.65</c:v>
                </c:pt>
                <c:pt idx="765">
                  <c:v>7.66</c:v>
                </c:pt>
                <c:pt idx="766">
                  <c:v>7.67</c:v>
                </c:pt>
                <c:pt idx="767">
                  <c:v>7.68</c:v>
                </c:pt>
                <c:pt idx="768">
                  <c:v>7.69</c:v>
                </c:pt>
                <c:pt idx="769">
                  <c:v>7.7</c:v>
                </c:pt>
                <c:pt idx="770">
                  <c:v>7.71</c:v>
                </c:pt>
                <c:pt idx="771">
                  <c:v>7.72</c:v>
                </c:pt>
                <c:pt idx="772">
                  <c:v>7.73</c:v>
                </c:pt>
                <c:pt idx="773">
                  <c:v>7.74</c:v>
                </c:pt>
                <c:pt idx="774">
                  <c:v>7.75</c:v>
                </c:pt>
                <c:pt idx="775">
                  <c:v>7.76</c:v>
                </c:pt>
                <c:pt idx="776">
                  <c:v>7.77</c:v>
                </c:pt>
                <c:pt idx="777">
                  <c:v>7.78</c:v>
                </c:pt>
                <c:pt idx="778">
                  <c:v>7.79</c:v>
                </c:pt>
                <c:pt idx="779">
                  <c:v>7.8</c:v>
                </c:pt>
                <c:pt idx="780">
                  <c:v>7.81</c:v>
                </c:pt>
                <c:pt idx="781">
                  <c:v>7.82</c:v>
                </c:pt>
                <c:pt idx="782">
                  <c:v>7.83</c:v>
                </c:pt>
                <c:pt idx="783">
                  <c:v>7.84</c:v>
                </c:pt>
                <c:pt idx="784">
                  <c:v>7.85</c:v>
                </c:pt>
                <c:pt idx="785">
                  <c:v>7.86</c:v>
                </c:pt>
                <c:pt idx="786">
                  <c:v>7.87</c:v>
                </c:pt>
                <c:pt idx="787">
                  <c:v>7.88</c:v>
                </c:pt>
                <c:pt idx="788">
                  <c:v>7.89</c:v>
                </c:pt>
                <c:pt idx="789">
                  <c:v>7.9</c:v>
                </c:pt>
                <c:pt idx="790">
                  <c:v>7.91</c:v>
                </c:pt>
                <c:pt idx="791">
                  <c:v>7.92</c:v>
                </c:pt>
                <c:pt idx="792">
                  <c:v>7.93</c:v>
                </c:pt>
                <c:pt idx="793">
                  <c:v>7.94</c:v>
                </c:pt>
                <c:pt idx="794">
                  <c:v>7.95</c:v>
                </c:pt>
                <c:pt idx="795">
                  <c:v>7.96</c:v>
                </c:pt>
                <c:pt idx="796">
                  <c:v>7.97</c:v>
                </c:pt>
                <c:pt idx="797">
                  <c:v>7.98</c:v>
                </c:pt>
                <c:pt idx="798">
                  <c:v>7.99</c:v>
                </c:pt>
                <c:pt idx="799">
                  <c:v>8</c:v>
                </c:pt>
                <c:pt idx="800">
                  <c:v>8.01</c:v>
                </c:pt>
                <c:pt idx="801">
                  <c:v>8.02</c:v>
                </c:pt>
                <c:pt idx="802">
                  <c:v>8.0299999999999994</c:v>
                </c:pt>
                <c:pt idx="803">
                  <c:v>8.0399999999999991</c:v>
                </c:pt>
                <c:pt idx="804">
                  <c:v>8.0500000000000007</c:v>
                </c:pt>
                <c:pt idx="805">
                  <c:v>8.06</c:v>
                </c:pt>
                <c:pt idx="806">
                  <c:v>8.07</c:v>
                </c:pt>
                <c:pt idx="807">
                  <c:v>8.08</c:v>
                </c:pt>
                <c:pt idx="808">
                  <c:v>8.09</c:v>
                </c:pt>
                <c:pt idx="809">
                  <c:v>8.1</c:v>
                </c:pt>
                <c:pt idx="810">
                  <c:v>8.11</c:v>
                </c:pt>
                <c:pt idx="811">
                  <c:v>8.1199999999999992</c:v>
                </c:pt>
                <c:pt idx="812">
                  <c:v>8.1300000000000008</c:v>
                </c:pt>
                <c:pt idx="813">
                  <c:v>8.14</c:v>
                </c:pt>
                <c:pt idx="814">
                  <c:v>8.15</c:v>
                </c:pt>
                <c:pt idx="815">
                  <c:v>8.16</c:v>
                </c:pt>
                <c:pt idx="816">
                  <c:v>8.17</c:v>
                </c:pt>
                <c:pt idx="817">
                  <c:v>8.18</c:v>
                </c:pt>
                <c:pt idx="818">
                  <c:v>8.19</c:v>
                </c:pt>
                <c:pt idx="819">
                  <c:v>8.1999999999999993</c:v>
                </c:pt>
                <c:pt idx="820">
                  <c:v>8.2100000000000009</c:v>
                </c:pt>
                <c:pt idx="821">
                  <c:v>8.2200000000000006</c:v>
                </c:pt>
                <c:pt idx="822">
                  <c:v>8.23</c:v>
                </c:pt>
                <c:pt idx="823">
                  <c:v>8.24</c:v>
                </c:pt>
                <c:pt idx="824">
                  <c:v>8.25</c:v>
                </c:pt>
                <c:pt idx="825">
                  <c:v>8.26</c:v>
                </c:pt>
                <c:pt idx="826">
                  <c:v>8.27</c:v>
                </c:pt>
                <c:pt idx="827">
                  <c:v>8.2799999999999994</c:v>
                </c:pt>
                <c:pt idx="828">
                  <c:v>8.2899999999999991</c:v>
                </c:pt>
                <c:pt idx="829">
                  <c:v>8.3000000000000007</c:v>
                </c:pt>
                <c:pt idx="830">
                  <c:v>8.31</c:v>
                </c:pt>
                <c:pt idx="831">
                  <c:v>8.32</c:v>
                </c:pt>
                <c:pt idx="832">
                  <c:v>8.33</c:v>
                </c:pt>
                <c:pt idx="833">
                  <c:v>8.34</c:v>
                </c:pt>
                <c:pt idx="834">
                  <c:v>8.35</c:v>
                </c:pt>
                <c:pt idx="835">
                  <c:v>8.36</c:v>
                </c:pt>
                <c:pt idx="836">
                  <c:v>8.3699999999999992</c:v>
                </c:pt>
                <c:pt idx="837">
                  <c:v>8.3800000000000008</c:v>
                </c:pt>
                <c:pt idx="838">
                  <c:v>8.39</c:v>
                </c:pt>
                <c:pt idx="839">
                  <c:v>8.4</c:v>
                </c:pt>
                <c:pt idx="840">
                  <c:v>8.41</c:v>
                </c:pt>
                <c:pt idx="841">
                  <c:v>8.42</c:v>
                </c:pt>
                <c:pt idx="842">
                  <c:v>8.43</c:v>
                </c:pt>
                <c:pt idx="843">
                  <c:v>8.44</c:v>
                </c:pt>
                <c:pt idx="844">
                  <c:v>8.4499999999999993</c:v>
                </c:pt>
                <c:pt idx="845">
                  <c:v>8.4600000000000009</c:v>
                </c:pt>
                <c:pt idx="846">
                  <c:v>8.4700000000000006</c:v>
                </c:pt>
                <c:pt idx="847">
                  <c:v>8.48</c:v>
                </c:pt>
                <c:pt idx="848">
                  <c:v>8.49</c:v>
                </c:pt>
                <c:pt idx="849">
                  <c:v>8.5</c:v>
                </c:pt>
                <c:pt idx="850">
                  <c:v>8.51</c:v>
                </c:pt>
                <c:pt idx="851">
                  <c:v>8.52</c:v>
                </c:pt>
                <c:pt idx="852">
                  <c:v>8.5299999999999994</c:v>
                </c:pt>
                <c:pt idx="853">
                  <c:v>8.5399999999999991</c:v>
                </c:pt>
                <c:pt idx="854">
                  <c:v>8.5500000000000007</c:v>
                </c:pt>
                <c:pt idx="855">
                  <c:v>8.56</c:v>
                </c:pt>
                <c:pt idx="856">
                  <c:v>8.57</c:v>
                </c:pt>
                <c:pt idx="857">
                  <c:v>8.58</c:v>
                </c:pt>
                <c:pt idx="858">
                  <c:v>8.59</c:v>
                </c:pt>
                <c:pt idx="859">
                  <c:v>8.6</c:v>
                </c:pt>
                <c:pt idx="860">
                  <c:v>8.61</c:v>
                </c:pt>
                <c:pt idx="861">
                  <c:v>8.6199999999999992</c:v>
                </c:pt>
                <c:pt idx="862">
                  <c:v>8.6300000000000008</c:v>
                </c:pt>
                <c:pt idx="863">
                  <c:v>8.64</c:v>
                </c:pt>
                <c:pt idx="864">
                  <c:v>8.65</c:v>
                </c:pt>
                <c:pt idx="865">
                  <c:v>8.66</c:v>
                </c:pt>
                <c:pt idx="866">
                  <c:v>8.67</c:v>
                </c:pt>
                <c:pt idx="867">
                  <c:v>8.68</c:v>
                </c:pt>
                <c:pt idx="868">
                  <c:v>8.69</c:v>
                </c:pt>
                <c:pt idx="869">
                  <c:v>8.6999999999999993</c:v>
                </c:pt>
                <c:pt idx="870">
                  <c:v>8.7100000000000009</c:v>
                </c:pt>
                <c:pt idx="871">
                  <c:v>8.7200000000000006</c:v>
                </c:pt>
                <c:pt idx="872">
                  <c:v>8.73</c:v>
                </c:pt>
                <c:pt idx="873">
                  <c:v>8.74</c:v>
                </c:pt>
                <c:pt idx="874">
                  <c:v>8.75</c:v>
                </c:pt>
                <c:pt idx="875">
                  <c:v>8.76</c:v>
                </c:pt>
                <c:pt idx="876">
                  <c:v>8.77</c:v>
                </c:pt>
                <c:pt idx="877">
                  <c:v>8.7799999999999994</c:v>
                </c:pt>
                <c:pt idx="878">
                  <c:v>8.7899999999999991</c:v>
                </c:pt>
                <c:pt idx="879">
                  <c:v>8.8000000000000007</c:v>
                </c:pt>
                <c:pt idx="880">
                  <c:v>8.81</c:v>
                </c:pt>
                <c:pt idx="881">
                  <c:v>8.82</c:v>
                </c:pt>
                <c:pt idx="882">
                  <c:v>8.83</c:v>
                </c:pt>
                <c:pt idx="883">
                  <c:v>8.84</c:v>
                </c:pt>
                <c:pt idx="884">
                  <c:v>8.85</c:v>
                </c:pt>
                <c:pt idx="885">
                  <c:v>8.86</c:v>
                </c:pt>
                <c:pt idx="886">
                  <c:v>8.8699999999999992</c:v>
                </c:pt>
                <c:pt idx="887">
                  <c:v>8.8800000000000008</c:v>
                </c:pt>
                <c:pt idx="888">
                  <c:v>8.89</c:v>
                </c:pt>
                <c:pt idx="889">
                  <c:v>8.9</c:v>
                </c:pt>
                <c:pt idx="890">
                  <c:v>8.91</c:v>
                </c:pt>
                <c:pt idx="891">
                  <c:v>8.92</c:v>
                </c:pt>
                <c:pt idx="892">
                  <c:v>8.93</c:v>
                </c:pt>
                <c:pt idx="893">
                  <c:v>8.94</c:v>
                </c:pt>
                <c:pt idx="894">
                  <c:v>8.9499999999999993</c:v>
                </c:pt>
                <c:pt idx="895">
                  <c:v>8.9600000000000009</c:v>
                </c:pt>
                <c:pt idx="896">
                  <c:v>8.9700000000000006</c:v>
                </c:pt>
                <c:pt idx="897">
                  <c:v>8.98</c:v>
                </c:pt>
                <c:pt idx="898">
                  <c:v>8.99</c:v>
                </c:pt>
                <c:pt idx="899">
                  <c:v>9</c:v>
                </c:pt>
                <c:pt idx="900">
                  <c:v>9.01</c:v>
                </c:pt>
                <c:pt idx="901">
                  <c:v>9.02</c:v>
                </c:pt>
                <c:pt idx="902">
                  <c:v>9.0299999999999994</c:v>
                </c:pt>
                <c:pt idx="903">
                  <c:v>9.0399999999999991</c:v>
                </c:pt>
                <c:pt idx="904">
                  <c:v>9.0500000000000007</c:v>
                </c:pt>
                <c:pt idx="905">
                  <c:v>9.06</c:v>
                </c:pt>
                <c:pt idx="906">
                  <c:v>9.07</c:v>
                </c:pt>
                <c:pt idx="907">
                  <c:v>9.08</c:v>
                </c:pt>
                <c:pt idx="908">
                  <c:v>9.09</c:v>
                </c:pt>
                <c:pt idx="909">
                  <c:v>9.1</c:v>
                </c:pt>
                <c:pt idx="910">
                  <c:v>9.11</c:v>
                </c:pt>
                <c:pt idx="911">
                  <c:v>9.1199999999999992</c:v>
                </c:pt>
                <c:pt idx="912">
                  <c:v>9.1300000000000008</c:v>
                </c:pt>
                <c:pt idx="913">
                  <c:v>9.14</c:v>
                </c:pt>
                <c:pt idx="914">
                  <c:v>9.15</c:v>
                </c:pt>
                <c:pt idx="915">
                  <c:v>9.16</c:v>
                </c:pt>
                <c:pt idx="916">
                  <c:v>9.17</c:v>
                </c:pt>
                <c:pt idx="917">
                  <c:v>9.18</c:v>
                </c:pt>
                <c:pt idx="918">
                  <c:v>9.19</c:v>
                </c:pt>
                <c:pt idx="919">
                  <c:v>9.1999999999999993</c:v>
                </c:pt>
                <c:pt idx="920">
                  <c:v>9.2100000000000009</c:v>
                </c:pt>
                <c:pt idx="921">
                  <c:v>9.2200000000000006</c:v>
                </c:pt>
                <c:pt idx="922">
                  <c:v>9.23</c:v>
                </c:pt>
                <c:pt idx="923">
                  <c:v>9.24</c:v>
                </c:pt>
                <c:pt idx="924">
                  <c:v>9.25</c:v>
                </c:pt>
                <c:pt idx="925">
                  <c:v>9.26</c:v>
                </c:pt>
                <c:pt idx="926">
                  <c:v>9.27</c:v>
                </c:pt>
                <c:pt idx="927">
                  <c:v>9.2799999999999994</c:v>
                </c:pt>
                <c:pt idx="928">
                  <c:v>9.2899999999999991</c:v>
                </c:pt>
                <c:pt idx="929">
                  <c:v>9.3000000000000007</c:v>
                </c:pt>
                <c:pt idx="930">
                  <c:v>9.31</c:v>
                </c:pt>
                <c:pt idx="931">
                  <c:v>9.32</c:v>
                </c:pt>
                <c:pt idx="932">
                  <c:v>9.33</c:v>
                </c:pt>
                <c:pt idx="933">
                  <c:v>9.34</c:v>
                </c:pt>
                <c:pt idx="934">
                  <c:v>9.35</c:v>
                </c:pt>
                <c:pt idx="935">
                  <c:v>9.36</c:v>
                </c:pt>
                <c:pt idx="936">
                  <c:v>9.3699999999999992</c:v>
                </c:pt>
                <c:pt idx="937">
                  <c:v>9.3800000000000008</c:v>
                </c:pt>
                <c:pt idx="938">
                  <c:v>9.39</c:v>
                </c:pt>
                <c:pt idx="939">
                  <c:v>9.4</c:v>
                </c:pt>
                <c:pt idx="940">
                  <c:v>9.41</c:v>
                </c:pt>
                <c:pt idx="941">
                  <c:v>9.42</c:v>
                </c:pt>
                <c:pt idx="942">
                  <c:v>9.43</c:v>
                </c:pt>
                <c:pt idx="943">
                  <c:v>9.44</c:v>
                </c:pt>
                <c:pt idx="944">
                  <c:v>9.4499999999999993</c:v>
                </c:pt>
                <c:pt idx="945">
                  <c:v>9.4600000000000009</c:v>
                </c:pt>
                <c:pt idx="946">
                  <c:v>9.4700000000000006</c:v>
                </c:pt>
                <c:pt idx="947">
                  <c:v>9.48</c:v>
                </c:pt>
                <c:pt idx="948">
                  <c:v>9.49</c:v>
                </c:pt>
                <c:pt idx="949">
                  <c:v>9.5</c:v>
                </c:pt>
                <c:pt idx="950">
                  <c:v>9.51</c:v>
                </c:pt>
                <c:pt idx="951">
                  <c:v>9.52</c:v>
                </c:pt>
                <c:pt idx="952">
                  <c:v>9.5299999999999994</c:v>
                </c:pt>
                <c:pt idx="953">
                  <c:v>9.5399999999999991</c:v>
                </c:pt>
                <c:pt idx="954">
                  <c:v>9.5500000000000007</c:v>
                </c:pt>
                <c:pt idx="955">
                  <c:v>9.56</c:v>
                </c:pt>
                <c:pt idx="956">
                  <c:v>9.57</c:v>
                </c:pt>
                <c:pt idx="957">
                  <c:v>9.58</c:v>
                </c:pt>
                <c:pt idx="958">
                  <c:v>9.59</c:v>
                </c:pt>
                <c:pt idx="959">
                  <c:v>9.6</c:v>
                </c:pt>
                <c:pt idx="960">
                  <c:v>9.61</c:v>
                </c:pt>
                <c:pt idx="961">
                  <c:v>9.6199999999999992</c:v>
                </c:pt>
                <c:pt idx="962">
                  <c:v>9.6300000000000008</c:v>
                </c:pt>
                <c:pt idx="963">
                  <c:v>9.64</c:v>
                </c:pt>
                <c:pt idx="964">
                  <c:v>9.65</c:v>
                </c:pt>
                <c:pt idx="965">
                  <c:v>9.66</c:v>
                </c:pt>
                <c:pt idx="966">
                  <c:v>9.67</c:v>
                </c:pt>
                <c:pt idx="967">
                  <c:v>9.68</c:v>
                </c:pt>
                <c:pt idx="968">
                  <c:v>9.69</c:v>
                </c:pt>
                <c:pt idx="969">
                  <c:v>9.6999999999999993</c:v>
                </c:pt>
                <c:pt idx="970">
                  <c:v>9.7100000000000009</c:v>
                </c:pt>
                <c:pt idx="971">
                  <c:v>9.7200000000000006</c:v>
                </c:pt>
                <c:pt idx="972">
                  <c:v>9.73</c:v>
                </c:pt>
                <c:pt idx="973">
                  <c:v>9.74</c:v>
                </c:pt>
                <c:pt idx="974">
                  <c:v>9.75</c:v>
                </c:pt>
                <c:pt idx="975">
                  <c:v>9.76</c:v>
                </c:pt>
                <c:pt idx="976">
                  <c:v>9.77</c:v>
                </c:pt>
                <c:pt idx="977">
                  <c:v>9.7799999999999994</c:v>
                </c:pt>
                <c:pt idx="978">
                  <c:v>9.7899999999999991</c:v>
                </c:pt>
                <c:pt idx="979">
                  <c:v>9.8000000000000007</c:v>
                </c:pt>
                <c:pt idx="980">
                  <c:v>9.81</c:v>
                </c:pt>
                <c:pt idx="981">
                  <c:v>9.82</c:v>
                </c:pt>
                <c:pt idx="982">
                  <c:v>9.83</c:v>
                </c:pt>
                <c:pt idx="983">
                  <c:v>9.84</c:v>
                </c:pt>
                <c:pt idx="984">
                  <c:v>9.85</c:v>
                </c:pt>
                <c:pt idx="985">
                  <c:v>9.86</c:v>
                </c:pt>
                <c:pt idx="986">
                  <c:v>9.8699999999999992</c:v>
                </c:pt>
                <c:pt idx="987">
                  <c:v>9.8800000000000008</c:v>
                </c:pt>
                <c:pt idx="988">
                  <c:v>9.89</c:v>
                </c:pt>
                <c:pt idx="989">
                  <c:v>9.9</c:v>
                </c:pt>
                <c:pt idx="990">
                  <c:v>9.91</c:v>
                </c:pt>
                <c:pt idx="991">
                  <c:v>9.92</c:v>
                </c:pt>
                <c:pt idx="992">
                  <c:v>9.93</c:v>
                </c:pt>
                <c:pt idx="993">
                  <c:v>9.94</c:v>
                </c:pt>
                <c:pt idx="994">
                  <c:v>9.9499999999999993</c:v>
                </c:pt>
                <c:pt idx="995">
                  <c:v>9.9600000000000009</c:v>
                </c:pt>
                <c:pt idx="996">
                  <c:v>9.9700000000000006</c:v>
                </c:pt>
                <c:pt idx="997">
                  <c:v>9.98</c:v>
                </c:pt>
                <c:pt idx="998">
                  <c:v>9.99</c:v>
                </c:pt>
                <c:pt idx="999">
                  <c:v>10</c:v>
                </c:pt>
              </c:numCache>
            </c:numRef>
          </c:xVal>
          <c:yVal>
            <c:numRef>
              <c:f>Sheet1!$C$2:$C$1002</c:f>
              <c:numCache>
                <c:formatCode>General</c:formatCode>
                <c:ptCount val="1001"/>
                <c:pt idx="0">
                  <c:v>10</c:v>
                </c:pt>
                <c:pt idx="1">
                  <c:v>13</c:v>
                </c:pt>
                <c:pt idx="2">
                  <c:v>81</c:v>
                </c:pt>
                <c:pt idx="3">
                  <c:v>239</c:v>
                </c:pt>
                <c:pt idx="4">
                  <c:v>480</c:v>
                </c:pt>
                <c:pt idx="5">
                  <c:v>620</c:v>
                </c:pt>
                <c:pt idx="6">
                  <c:v>475</c:v>
                </c:pt>
                <c:pt idx="7">
                  <c:v>553</c:v>
                </c:pt>
                <c:pt idx="8">
                  <c:v>776</c:v>
                </c:pt>
                <c:pt idx="9">
                  <c:v>1259</c:v>
                </c:pt>
                <c:pt idx="10">
                  <c:v>1834</c:v>
                </c:pt>
                <c:pt idx="11">
                  <c:v>2390</c:v>
                </c:pt>
                <c:pt idx="12">
                  <c:v>8251</c:v>
                </c:pt>
                <c:pt idx="13" formatCode="0.00E+00">
                  <c:v>112460</c:v>
                </c:pt>
                <c:pt idx="14" formatCode="0.00E+00">
                  <c:v>141560</c:v>
                </c:pt>
                <c:pt idx="15" formatCode="0.00E+00">
                  <c:v>140370</c:v>
                </c:pt>
                <c:pt idx="16" formatCode="0.00E+00">
                  <c:v>111760</c:v>
                </c:pt>
                <c:pt idx="17" formatCode="0.00E+00">
                  <c:v>100150</c:v>
                </c:pt>
                <c:pt idx="18">
                  <c:v>96547</c:v>
                </c:pt>
                <c:pt idx="19">
                  <c:v>85241</c:v>
                </c:pt>
                <c:pt idx="20">
                  <c:v>81547</c:v>
                </c:pt>
                <c:pt idx="21">
                  <c:v>68234</c:v>
                </c:pt>
                <c:pt idx="22">
                  <c:v>63977</c:v>
                </c:pt>
                <c:pt idx="23">
                  <c:v>64329</c:v>
                </c:pt>
                <c:pt idx="24">
                  <c:v>58523</c:v>
                </c:pt>
                <c:pt idx="25">
                  <c:v>57081</c:v>
                </c:pt>
                <c:pt idx="26">
                  <c:v>57186</c:v>
                </c:pt>
                <c:pt idx="27">
                  <c:v>49402</c:v>
                </c:pt>
                <c:pt idx="28">
                  <c:v>48524</c:v>
                </c:pt>
                <c:pt idx="29">
                  <c:v>42730</c:v>
                </c:pt>
                <c:pt idx="30">
                  <c:v>40653</c:v>
                </c:pt>
                <c:pt idx="31">
                  <c:v>40297</c:v>
                </c:pt>
                <c:pt idx="32">
                  <c:v>35208</c:v>
                </c:pt>
                <c:pt idx="33">
                  <c:v>34129</c:v>
                </c:pt>
                <c:pt idx="34">
                  <c:v>29937</c:v>
                </c:pt>
                <c:pt idx="35">
                  <c:v>28734</c:v>
                </c:pt>
                <c:pt idx="36">
                  <c:v>29962</c:v>
                </c:pt>
                <c:pt idx="37">
                  <c:v>27753</c:v>
                </c:pt>
                <c:pt idx="38">
                  <c:v>26969</c:v>
                </c:pt>
                <c:pt idx="39">
                  <c:v>28390</c:v>
                </c:pt>
                <c:pt idx="40">
                  <c:v>25688</c:v>
                </c:pt>
                <c:pt idx="41">
                  <c:v>25857</c:v>
                </c:pt>
                <c:pt idx="42">
                  <c:v>22977</c:v>
                </c:pt>
                <c:pt idx="43">
                  <c:v>22347</c:v>
                </c:pt>
                <c:pt idx="44">
                  <c:v>25225</c:v>
                </c:pt>
                <c:pt idx="45">
                  <c:v>28789</c:v>
                </c:pt>
                <c:pt idx="46">
                  <c:v>42085</c:v>
                </c:pt>
                <c:pt idx="47">
                  <c:v>56228</c:v>
                </c:pt>
                <c:pt idx="48">
                  <c:v>68737</c:v>
                </c:pt>
                <c:pt idx="49">
                  <c:v>71528</c:v>
                </c:pt>
                <c:pt idx="50">
                  <c:v>53041</c:v>
                </c:pt>
                <c:pt idx="51">
                  <c:v>35325</c:v>
                </c:pt>
                <c:pt idx="52">
                  <c:v>25634</c:v>
                </c:pt>
                <c:pt idx="53">
                  <c:v>19050</c:v>
                </c:pt>
                <c:pt idx="54">
                  <c:v>17691</c:v>
                </c:pt>
                <c:pt idx="55">
                  <c:v>15634</c:v>
                </c:pt>
                <c:pt idx="56">
                  <c:v>14730</c:v>
                </c:pt>
                <c:pt idx="57">
                  <c:v>15674</c:v>
                </c:pt>
                <c:pt idx="58">
                  <c:v>13922</c:v>
                </c:pt>
                <c:pt idx="59">
                  <c:v>14323</c:v>
                </c:pt>
                <c:pt idx="60">
                  <c:v>12804</c:v>
                </c:pt>
                <c:pt idx="61">
                  <c:v>12585</c:v>
                </c:pt>
                <c:pt idx="62">
                  <c:v>13285</c:v>
                </c:pt>
                <c:pt idx="63">
                  <c:v>12423</c:v>
                </c:pt>
                <c:pt idx="64">
                  <c:v>12310</c:v>
                </c:pt>
                <c:pt idx="65">
                  <c:v>12869</c:v>
                </c:pt>
                <c:pt idx="66">
                  <c:v>11734</c:v>
                </c:pt>
                <c:pt idx="67">
                  <c:v>12355</c:v>
                </c:pt>
                <c:pt idx="68">
                  <c:v>11413</c:v>
                </c:pt>
                <c:pt idx="69">
                  <c:v>11323</c:v>
                </c:pt>
                <c:pt idx="70">
                  <c:v>12140</c:v>
                </c:pt>
                <c:pt idx="71">
                  <c:v>11317</c:v>
                </c:pt>
                <c:pt idx="72">
                  <c:v>11802</c:v>
                </c:pt>
                <c:pt idx="73">
                  <c:v>10807</c:v>
                </c:pt>
                <c:pt idx="74">
                  <c:v>10692</c:v>
                </c:pt>
                <c:pt idx="75">
                  <c:v>11263</c:v>
                </c:pt>
                <c:pt idx="76">
                  <c:v>10403</c:v>
                </c:pt>
                <c:pt idx="77">
                  <c:v>10402</c:v>
                </c:pt>
                <c:pt idx="78">
                  <c:v>10970</c:v>
                </c:pt>
                <c:pt idx="79">
                  <c:v>10068</c:v>
                </c:pt>
                <c:pt idx="80">
                  <c:v>10778</c:v>
                </c:pt>
                <c:pt idx="81">
                  <c:v>10076</c:v>
                </c:pt>
                <c:pt idx="82">
                  <c:v>10051</c:v>
                </c:pt>
                <c:pt idx="83">
                  <c:v>10731</c:v>
                </c:pt>
                <c:pt idx="84">
                  <c:v>10149</c:v>
                </c:pt>
                <c:pt idx="85">
                  <c:v>10865</c:v>
                </c:pt>
                <c:pt idx="86">
                  <c:v>10300</c:v>
                </c:pt>
                <c:pt idx="87">
                  <c:v>10292</c:v>
                </c:pt>
                <c:pt idx="88">
                  <c:v>10509</c:v>
                </c:pt>
                <c:pt idx="89">
                  <c:v>9674</c:v>
                </c:pt>
                <c:pt idx="90">
                  <c:v>9257</c:v>
                </c:pt>
                <c:pt idx="91">
                  <c:v>9606</c:v>
                </c:pt>
                <c:pt idx="92">
                  <c:v>9162</c:v>
                </c:pt>
                <c:pt idx="93">
                  <c:v>9597</c:v>
                </c:pt>
                <c:pt idx="94">
                  <c:v>8866</c:v>
                </c:pt>
                <c:pt idx="95">
                  <c:v>8528</c:v>
                </c:pt>
                <c:pt idx="96">
                  <c:v>9271</c:v>
                </c:pt>
                <c:pt idx="97">
                  <c:v>8495</c:v>
                </c:pt>
                <c:pt idx="98">
                  <c:v>9092</c:v>
                </c:pt>
                <c:pt idx="99">
                  <c:v>8792</c:v>
                </c:pt>
                <c:pt idx="100">
                  <c:v>8528</c:v>
                </c:pt>
                <c:pt idx="101">
                  <c:v>9050</c:v>
                </c:pt>
                <c:pt idx="102">
                  <c:v>8468</c:v>
                </c:pt>
                <c:pt idx="103">
                  <c:v>8312</c:v>
                </c:pt>
                <c:pt idx="104">
                  <c:v>8594</c:v>
                </c:pt>
                <c:pt idx="105">
                  <c:v>8029</c:v>
                </c:pt>
                <c:pt idx="106">
                  <c:v>8404</c:v>
                </c:pt>
                <c:pt idx="107">
                  <c:v>7790</c:v>
                </c:pt>
                <c:pt idx="108">
                  <c:v>7908</c:v>
                </c:pt>
                <c:pt idx="109">
                  <c:v>8224</c:v>
                </c:pt>
                <c:pt idx="110">
                  <c:v>7829</c:v>
                </c:pt>
                <c:pt idx="111">
                  <c:v>8172</c:v>
                </c:pt>
                <c:pt idx="112">
                  <c:v>7799</c:v>
                </c:pt>
                <c:pt idx="113">
                  <c:v>7850</c:v>
                </c:pt>
                <c:pt idx="114">
                  <c:v>8338</c:v>
                </c:pt>
                <c:pt idx="115">
                  <c:v>8224</c:v>
                </c:pt>
                <c:pt idx="116">
                  <c:v>8266</c:v>
                </c:pt>
                <c:pt idx="117">
                  <c:v>8649</c:v>
                </c:pt>
                <c:pt idx="118">
                  <c:v>8294</c:v>
                </c:pt>
                <c:pt idx="119">
                  <c:v>8494</c:v>
                </c:pt>
                <c:pt idx="120">
                  <c:v>7751</c:v>
                </c:pt>
                <c:pt idx="121">
                  <c:v>7614</c:v>
                </c:pt>
                <c:pt idx="122">
                  <c:v>7788</c:v>
                </c:pt>
                <c:pt idx="123">
                  <c:v>7441</c:v>
                </c:pt>
                <c:pt idx="124">
                  <c:v>7633</c:v>
                </c:pt>
                <c:pt idx="125">
                  <c:v>7161</c:v>
                </c:pt>
                <c:pt idx="126">
                  <c:v>7225</c:v>
                </c:pt>
                <c:pt idx="127">
                  <c:v>7680</c:v>
                </c:pt>
                <c:pt idx="128">
                  <c:v>7136</c:v>
                </c:pt>
                <c:pt idx="129">
                  <c:v>7144</c:v>
                </c:pt>
                <c:pt idx="130">
                  <c:v>7416</c:v>
                </c:pt>
                <c:pt idx="131">
                  <c:v>6998</c:v>
                </c:pt>
                <c:pt idx="132">
                  <c:v>7393</c:v>
                </c:pt>
                <c:pt idx="133">
                  <c:v>6696</c:v>
                </c:pt>
                <c:pt idx="134">
                  <c:v>6764</c:v>
                </c:pt>
                <c:pt idx="135">
                  <c:v>7251</c:v>
                </c:pt>
                <c:pt idx="136">
                  <c:v>6665</c:v>
                </c:pt>
                <c:pt idx="137">
                  <c:v>6682</c:v>
                </c:pt>
                <c:pt idx="138">
                  <c:v>7141</c:v>
                </c:pt>
                <c:pt idx="139">
                  <c:v>6396</c:v>
                </c:pt>
                <c:pt idx="140">
                  <c:v>6717</c:v>
                </c:pt>
                <c:pt idx="141">
                  <c:v>6475</c:v>
                </c:pt>
                <c:pt idx="142">
                  <c:v>6326</c:v>
                </c:pt>
                <c:pt idx="143">
                  <c:v>6654</c:v>
                </c:pt>
                <c:pt idx="144">
                  <c:v>6234</c:v>
                </c:pt>
                <c:pt idx="145">
                  <c:v>6502</c:v>
                </c:pt>
                <c:pt idx="146">
                  <c:v>6046</c:v>
                </c:pt>
                <c:pt idx="147">
                  <c:v>6052</c:v>
                </c:pt>
                <c:pt idx="148">
                  <c:v>6333</c:v>
                </c:pt>
                <c:pt idx="149">
                  <c:v>6125</c:v>
                </c:pt>
                <c:pt idx="150">
                  <c:v>5922</c:v>
                </c:pt>
                <c:pt idx="151">
                  <c:v>6361</c:v>
                </c:pt>
                <c:pt idx="152">
                  <c:v>5764</c:v>
                </c:pt>
                <c:pt idx="153">
                  <c:v>6129</c:v>
                </c:pt>
                <c:pt idx="154">
                  <c:v>5813</c:v>
                </c:pt>
                <c:pt idx="155">
                  <c:v>5512</c:v>
                </c:pt>
                <c:pt idx="156">
                  <c:v>6080</c:v>
                </c:pt>
                <c:pt idx="157">
                  <c:v>5540</c:v>
                </c:pt>
                <c:pt idx="158">
                  <c:v>5983</c:v>
                </c:pt>
                <c:pt idx="159">
                  <c:v>5548</c:v>
                </c:pt>
                <c:pt idx="160">
                  <c:v>5419</c:v>
                </c:pt>
                <c:pt idx="161">
                  <c:v>5923</c:v>
                </c:pt>
                <c:pt idx="162">
                  <c:v>5544</c:v>
                </c:pt>
                <c:pt idx="163">
                  <c:v>5540</c:v>
                </c:pt>
                <c:pt idx="164">
                  <c:v>6185</c:v>
                </c:pt>
                <c:pt idx="165">
                  <c:v>6050</c:v>
                </c:pt>
                <c:pt idx="166">
                  <c:v>6609</c:v>
                </c:pt>
                <c:pt idx="167">
                  <c:v>6485</c:v>
                </c:pt>
                <c:pt idx="168">
                  <c:v>6822</c:v>
                </c:pt>
                <c:pt idx="169">
                  <c:v>7451</c:v>
                </c:pt>
                <c:pt idx="170">
                  <c:v>6970</c:v>
                </c:pt>
                <c:pt idx="171">
                  <c:v>7560</c:v>
                </c:pt>
                <c:pt idx="172">
                  <c:v>6879</c:v>
                </c:pt>
                <c:pt idx="173">
                  <c:v>6873</c:v>
                </c:pt>
                <c:pt idx="174">
                  <c:v>6995</c:v>
                </c:pt>
                <c:pt idx="175">
                  <c:v>6485</c:v>
                </c:pt>
                <c:pt idx="176">
                  <c:v>6229</c:v>
                </c:pt>
                <c:pt idx="177">
                  <c:v>6434</c:v>
                </c:pt>
                <c:pt idx="178">
                  <c:v>5776</c:v>
                </c:pt>
                <c:pt idx="179">
                  <c:v>5982</c:v>
                </c:pt>
                <c:pt idx="180">
                  <c:v>5358</c:v>
                </c:pt>
                <c:pt idx="181">
                  <c:v>5283</c:v>
                </c:pt>
                <c:pt idx="182">
                  <c:v>5489</c:v>
                </c:pt>
                <c:pt idx="183">
                  <c:v>5266</c:v>
                </c:pt>
                <c:pt idx="184">
                  <c:v>5601</c:v>
                </c:pt>
                <c:pt idx="185">
                  <c:v>5283</c:v>
                </c:pt>
                <c:pt idx="186">
                  <c:v>5056</c:v>
                </c:pt>
                <c:pt idx="187">
                  <c:v>5292</c:v>
                </c:pt>
                <c:pt idx="188">
                  <c:v>4911</c:v>
                </c:pt>
                <c:pt idx="189">
                  <c:v>4965</c:v>
                </c:pt>
                <c:pt idx="190">
                  <c:v>4926</c:v>
                </c:pt>
                <c:pt idx="191">
                  <c:v>4383</c:v>
                </c:pt>
                <c:pt idx="192">
                  <c:v>4525</c:v>
                </c:pt>
                <c:pt idx="193">
                  <c:v>3928</c:v>
                </c:pt>
                <c:pt idx="194">
                  <c:v>3731</c:v>
                </c:pt>
                <c:pt idx="195">
                  <c:v>3783</c:v>
                </c:pt>
                <c:pt idx="196">
                  <c:v>3409</c:v>
                </c:pt>
                <c:pt idx="197">
                  <c:v>3408</c:v>
                </c:pt>
                <c:pt idx="198">
                  <c:v>3138</c:v>
                </c:pt>
                <c:pt idx="199">
                  <c:v>3030</c:v>
                </c:pt>
                <c:pt idx="200">
                  <c:v>3013</c:v>
                </c:pt>
                <c:pt idx="201">
                  <c:v>2643</c:v>
                </c:pt>
                <c:pt idx="202">
                  <c:v>2631</c:v>
                </c:pt>
                <c:pt idx="203">
                  <c:v>2815</c:v>
                </c:pt>
                <c:pt idx="204">
                  <c:v>2593</c:v>
                </c:pt>
                <c:pt idx="205">
                  <c:v>2821</c:v>
                </c:pt>
                <c:pt idx="206">
                  <c:v>2790</c:v>
                </c:pt>
                <c:pt idx="207">
                  <c:v>3007</c:v>
                </c:pt>
                <c:pt idx="208">
                  <c:v>3685</c:v>
                </c:pt>
                <c:pt idx="209">
                  <c:v>4131</c:v>
                </c:pt>
                <c:pt idx="210">
                  <c:v>5300</c:v>
                </c:pt>
                <c:pt idx="211">
                  <c:v>6129</c:v>
                </c:pt>
                <c:pt idx="212">
                  <c:v>7463</c:v>
                </c:pt>
                <c:pt idx="213">
                  <c:v>9478</c:v>
                </c:pt>
                <c:pt idx="214">
                  <c:v>10089</c:v>
                </c:pt>
                <c:pt idx="215">
                  <c:v>11135</c:v>
                </c:pt>
                <c:pt idx="216">
                  <c:v>12366</c:v>
                </c:pt>
                <c:pt idx="217">
                  <c:v>11409</c:v>
                </c:pt>
                <c:pt idx="218">
                  <c:v>11378</c:v>
                </c:pt>
                <c:pt idx="219">
                  <c:v>9479</c:v>
                </c:pt>
                <c:pt idx="220">
                  <c:v>8016</c:v>
                </c:pt>
                <c:pt idx="221">
                  <c:v>6676</c:v>
                </c:pt>
                <c:pt idx="222">
                  <c:v>5014</c:v>
                </c:pt>
                <c:pt idx="223">
                  <c:v>4061</c:v>
                </c:pt>
                <c:pt idx="224">
                  <c:v>2940</c:v>
                </c:pt>
                <c:pt idx="225">
                  <c:v>2328</c:v>
                </c:pt>
                <c:pt idx="226">
                  <c:v>2040</c:v>
                </c:pt>
                <c:pt idx="227">
                  <c:v>1751</c:v>
                </c:pt>
                <c:pt idx="228">
                  <c:v>1558</c:v>
                </c:pt>
                <c:pt idx="229">
                  <c:v>1631</c:v>
                </c:pt>
                <c:pt idx="230">
                  <c:v>1532</c:v>
                </c:pt>
                <c:pt idx="231">
                  <c:v>1511</c:v>
                </c:pt>
                <c:pt idx="232">
                  <c:v>1377</c:v>
                </c:pt>
                <c:pt idx="233">
                  <c:v>1418</c:v>
                </c:pt>
                <c:pt idx="234">
                  <c:v>1478</c:v>
                </c:pt>
                <c:pt idx="235">
                  <c:v>1364</c:v>
                </c:pt>
                <c:pt idx="236">
                  <c:v>1484</c:v>
                </c:pt>
                <c:pt idx="237">
                  <c:v>1398</c:v>
                </c:pt>
                <c:pt idx="238">
                  <c:v>1367</c:v>
                </c:pt>
                <c:pt idx="239">
                  <c:v>1547</c:v>
                </c:pt>
                <c:pt idx="240">
                  <c:v>1434</c:v>
                </c:pt>
                <c:pt idx="241">
                  <c:v>1416</c:v>
                </c:pt>
                <c:pt idx="242">
                  <c:v>1455</c:v>
                </c:pt>
                <c:pt idx="243">
                  <c:v>1432</c:v>
                </c:pt>
                <c:pt idx="244">
                  <c:v>1490</c:v>
                </c:pt>
                <c:pt idx="245">
                  <c:v>1417</c:v>
                </c:pt>
                <c:pt idx="246">
                  <c:v>1425</c:v>
                </c:pt>
                <c:pt idx="247">
                  <c:v>1458</c:v>
                </c:pt>
                <c:pt idx="248">
                  <c:v>1368</c:v>
                </c:pt>
                <c:pt idx="249">
                  <c:v>1510</c:v>
                </c:pt>
                <c:pt idx="250">
                  <c:v>1356</c:v>
                </c:pt>
                <c:pt idx="251">
                  <c:v>1323</c:v>
                </c:pt>
                <c:pt idx="252">
                  <c:v>1444</c:v>
                </c:pt>
                <c:pt idx="253">
                  <c:v>1370</c:v>
                </c:pt>
                <c:pt idx="254">
                  <c:v>1336</c:v>
                </c:pt>
                <c:pt idx="255">
                  <c:v>1398</c:v>
                </c:pt>
                <c:pt idx="256">
                  <c:v>1332</c:v>
                </c:pt>
                <c:pt idx="257">
                  <c:v>1346</c:v>
                </c:pt>
                <c:pt idx="258">
                  <c:v>1327</c:v>
                </c:pt>
                <c:pt idx="259">
                  <c:v>1236</c:v>
                </c:pt>
                <c:pt idx="260">
                  <c:v>1341</c:v>
                </c:pt>
                <c:pt idx="261">
                  <c:v>1235</c:v>
                </c:pt>
                <c:pt idx="262">
                  <c:v>1304</c:v>
                </c:pt>
                <c:pt idx="263">
                  <c:v>1355</c:v>
                </c:pt>
                <c:pt idx="264">
                  <c:v>1168</c:v>
                </c:pt>
                <c:pt idx="265">
                  <c:v>1339</c:v>
                </c:pt>
                <c:pt idx="266">
                  <c:v>1264</c:v>
                </c:pt>
                <c:pt idx="267">
                  <c:v>1254</c:v>
                </c:pt>
                <c:pt idx="268">
                  <c:v>1302</c:v>
                </c:pt>
                <c:pt idx="269">
                  <c:v>1218</c:v>
                </c:pt>
                <c:pt idx="270">
                  <c:v>1379</c:v>
                </c:pt>
                <c:pt idx="271">
                  <c:v>1200</c:v>
                </c:pt>
                <c:pt idx="272">
                  <c:v>1253</c:v>
                </c:pt>
                <c:pt idx="273">
                  <c:v>1211</c:v>
                </c:pt>
                <c:pt idx="274">
                  <c:v>1209</c:v>
                </c:pt>
                <c:pt idx="275">
                  <c:v>1197</c:v>
                </c:pt>
                <c:pt idx="276">
                  <c:v>1342</c:v>
                </c:pt>
                <c:pt idx="277">
                  <c:v>1208</c:v>
                </c:pt>
                <c:pt idx="278">
                  <c:v>1267</c:v>
                </c:pt>
                <c:pt idx="279">
                  <c:v>1264</c:v>
                </c:pt>
                <c:pt idx="280">
                  <c:v>1209</c:v>
                </c:pt>
                <c:pt idx="281">
                  <c:v>1331</c:v>
                </c:pt>
                <c:pt idx="282">
                  <c:v>1222</c:v>
                </c:pt>
                <c:pt idx="283">
                  <c:v>1315</c:v>
                </c:pt>
                <c:pt idx="284">
                  <c:v>1248</c:v>
                </c:pt>
                <c:pt idx="285">
                  <c:v>1215</c:v>
                </c:pt>
                <c:pt idx="286">
                  <c:v>1279</c:v>
                </c:pt>
                <c:pt idx="287">
                  <c:v>1220</c:v>
                </c:pt>
                <c:pt idx="288">
                  <c:v>1184</c:v>
                </c:pt>
                <c:pt idx="289">
                  <c:v>1280</c:v>
                </c:pt>
                <c:pt idx="290">
                  <c:v>1221</c:v>
                </c:pt>
                <c:pt idx="291">
                  <c:v>1315</c:v>
                </c:pt>
                <c:pt idx="292">
                  <c:v>1187</c:v>
                </c:pt>
                <c:pt idx="293">
                  <c:v>1159</c:v>
                </c:pt>
                <c:pt idx="294">
                  <c:v>1235</c:v>
                </c:pt>
                <c:pt idx="295">
                  <c:v>1162</c:v>
                </c:pt>
                <c:pt idx="296">
                  <c:v>1215</c:v>
                </c:pt>
                <c:pt idx="297">
                  <c:v>1167</c:v>
                </c:pt>
                <c:pt idx="298">
                  <c:v>1121</c:v>
                </c:pt>
                <c:pt idx="299">
                  <c:v>1159</c:v>
                </c:pt>
                <c:pt idx="300">
                  <c:v>1089</c:v>
                </c:pt>
                <c:pt idx="301">
                  <c:v>1090</c:v>
                </c:pt>
                <c:pt idx="302">
                  <c:v>1125</c:v>
                </c:pt>
                <c:pt idx="303">
                  <c:v>1116</c:v>
                </c:pt>
                <c:pt idx="304">
                  <c:v>1111</c:v>
                </c:pt>
                <c:pt idx="305">
                  <c:v>1070</c:v>
                </c:pt>
                <c:pt idx="306">
                  <c:v>1036</c:v>
                </c:pt>
                <c:pt idx="307">
                  <c:v>1117</c:v>
                </c:pt>
                <c:pt idx="308">
                  <c:v>970</c:v>
                </c:pt>
                <c:pt idx="309">
                  <c:v>1105</c:v>
                </c:pt>
                <c:pt idx="310">
                  <c:v>1057</c:v>
                </c:pt>
                <c:pt idx="311">
                  <c:v>1079</c:v>
                </c:pt>
                <c:pt idx="312">
                  <c:v>1079</c:v>
                </c:pt>
                <c:pt idx="313">
                  <c:v>1037</c:v>
                </c:pt>
                <c:pt idx="314">
                  <c:v>1028</c:v>
                </c:pt>
                <c:pt idx="315">
                  <c:v>1069</c:v>
                </c:pt>
                <c:pt idx="316">
                  <c:v>1059</c:v>
                </c:pt>
                <c:pt idx="317">
                  <c:v>1122</c:v>
                </c:pt>
                <c:pt idx="318">
                  <c:v>991</c:v>
                </c:pt>
                <c:pt idx="319">
                  <c:v>1072</c:v>
                </c:pt>
                <c:pt idx="320">
                  <c:v>1132</c:v>
                </c:pt>
                <c:pt idx="321">
                  <c:v>1055</c:v>
                </c:pt>
                <c:pt idx="322">
                  <c:v>1017</c:v>
                </c:pt>
                <c:pt idx="323">
                  <c:v>1044</c:v>
                </c:pt>
                <c:pt idx="324">
                  <c:v>966</c:v>
                </c:pt>
                <c:pt idx="325">
                  <c:v>1113</c:v>
                </c:pt>
                <c:pt idx="326">
                  <c:v>1028</c:v>
                </c:pt>
                <c:pt idx="327">
                  <c:v>1027</c:v>
                </c:pt>
                <c:pt idx="328">
                  <c:v>1055</c:v>
                </c:pt>
                <c:pt idx="329">
                  <c:v>1061</c:v>
                </c:pt>
                <c:pt idx="330">
                  <c:v>1087</c:v>
                </c:pt>
                <c:pt idx="331">
                  <c:v>1002</c:v>
                </c:pt>
                <c:pt idx="332">
                  <c:v>1025</c:v>
                </c:pt>
                <c:pt idx="333">
                  <c:v>1110</c:v>
                </c:pt>
                <c:pt idx="334">
                  <c:v>1056</c:v>
                </c:pt>
                <c:pt idx="335">
                  <c:v>1022</c:v>
                </c:pt>
                <c:pt idx="336">
                  <c:v>983</c:v>
                </c:pt>
                <c:pt idx="337">
                  <c:v>1010</c:v>
                </c:pt>
                <c:pt idx="338">
                  <c:v>1103</c:v>
                </c:pt>
                <c:pt idx="339">
                  <c:v>978</c:v>
                </c:pt>
                <c:pt idx="340">
                  <c:v>1022</c:v>
                </c:pt>
                <c:pt idx="341">
                  <c:v>1056</c:v>
                </c:pt>
                <c:pt idx="342">
                  <c:v>980</c:v>
                </c:pt>
                <c:pt idx="343">
                  <c:v>1029</c:v>
                </c:pt>
                <c:pt idx="344">
                  <c:v>1026</c:v>
                </c:pt>
                <c:pt idx="345">
                  <c:v>1015</c:v>
                </c:pt>
                <c:pt idx="346">
                  <c:v>1049</c:v>
                </c:pt>
                <c:pt idx="347">
                  <c:v>981</c:v>
                </c:pt>
                <c:pt idx="348">
                  <c:v>1054</c:v>
                </c:pt>
                <c:pt idx="349">
                  <c:v>987</c:v>
                </c:pt>
                <c:pt idx="350">
                  <c:v>936</c:v>
                </c:pt>
                <c:pt idx="351">
                  <c:v>1042</c:v>
                </c:pt>
                <c:pt idx="352">
                  <c:v>926</c:v>
                </c:pt>
                <c:pt idx="353">
                  <c:v>974</c:v>
                </c:pt>
                <c:pt idx="354">
                  <c:v>1003</c:v>
                </c:pt>
                <c:pt idx="355">
                  <c:v>957</c:v>
                </c:pt>
                <c:pt idx="356">
                  <c:v>936</c:v>
                </c:pt>
                <c:pt idx="357">
                  <c:v>959</c:v>
                </c:pt>
                <c:pt idx="358">
                  <c:v>968</c:v>
                </c:pt>
                <c:pt idx="359">
                  <c:v>1050</c:v>
                </c:pt>
                <c:pt idx="360">
                  <c:v>904</c:v>
                </c:pt>
                <c:pt idx="361">
                  <c:v>987</c:v>
                </c:pt>
                <c:pt idx="362">
                  <c:v>980</c:v>
                </c:pt>
                <c:pt idx="363">
                  <c:v>884</c:v>
                </c:pt>
                <c:pt idx="364">
                  <c:v>946</c:v>
                </c:pt>
                <c:pt idx="365">
                  <c:v>907</c:v>
                </c:pt>
                <c:pt idx="366">
                  <c:v>920</c:v>
                </c:pt>
                <c:pt idx="367">
                  <c:v>944</c:v>
                </c:pt>
                <c:pt idx="368">
                  <c:v>871</c:v>
                </c:pt>
                <c:pt idx="369">
                  <c:v>955</c:v>
                </c:pt>
                <c:pt idx="370">
                  <c:v>893</c:v>
                </c:pt>
                <c:pt idx="371">
                  <c:v>863</c:v>
                </c:pt>
                <c:pt idx="372">
                  <c:v>927</c:v>
                </c:pt>
                <c:pt idx="373">
                  <c:v>861</c:v>
                </c:pt>
                <c:pt idx="374">
                  <c:v>899</c:v>
                </c:pt>
                <c:pt idx="375">
                  <c:v>820</c:v>
                </c:pt>
                <c:pt idx="376">
                  <c:v>827</c:v>
                </c:pt>
                <c:pt idx="377">
                  <c:v>971</c:v>
                </c:pt>
                <c:pt idx="378">
                  <c:v>846</c:v>
                </c:pt>
                <c:pt idx="379">
                  <c:v>855</c:v>
                </c:pt>
                <c:pt idx="380">
                  <c:v>946</c:v>
                </c:pt>
                <c:pt idx="381">
                  <c:v>902</c:v>
                </c:pt>
                <c:pt idx="382">
                  <c:v>903</c:v>
                </c:pt>
                <c:pt idx="383">
                  <c:v>841</c:v>
                </c:pt>
                <c:pt idx="384">
                  <c:v>855</c:v>
                </c:pt>
                <c:pt idx="385">
                  <c:v>908</c:v>
                </c:pt>
                <c:pt idx="386">
                  <c:v>833</c:v>
                </c:pt>
                <c:pt idx="387">
                  <c:v>899</c:v>
                </c:pt>
                <c:pt idx="388">
                  <c:v>906</c:v>
                </c:pt>
                <c:pt idx="389">
                  <c:v>876</c:v>
                </c:pt>
                <c:pt idx="390">
                  <c:v>879</c:v>
                </c:pt>
                <c:pt idx="391">
                  <c:v>835</c:v>
                </c:pt>
                <c:pt idx="392">
                  <c:v>855</c:v>
                </c:pt>
                <c:pt idx="393">
                  <c:v>939</c:v>
                </c:pt>
                <c:pt idx="394">
                  <c:v>826</c:v>
                </c:pt>
                <c:pt idx="395">
                  <c:v>907</c:v>
                </c:pt>
                <c:pt idx="396">
                  <c:v>806</c:v>
                </c:pt>
                <c:pt idx="397">
                  <c:v>844</c:v>
                </c:pt>
                <c:pt idx="398">
                  <c:v>897</c:v>
                </c:pt>
                <c:pt idx="399">
                  <c:v>806</c:v>
                </c:pt>
                <c:pt idx="400">
                  <c:v>778</c:v>
                </c:pt>
                <c:pt idx="401">
                  <c:v>891</c:v>
                </c:pt>
                <c:pt idx="402">
                  <c:v>835</c:v>
                </c:pt>
                <c:pt idx="403">
                  <c:v>892</c:v>
                </c:pt>
                <c:pt idx="404">
                  <c:v>868</c:v>
                </c:pt>
                <c:pt idx="405">
                  <c:v>810</c:v>
                </c:pt>
                <c:pt idx="406">
                  <c:v>939</c:v>
                </c:pt>
                <c:pt idx="407">
                  <c:v>797</c:v>
                </c:pt>
                <c:pt idx="408">
                  <c:v>898</c:v>
                </c:pt>
                <c:pt idx="409">
                  <c:v>837</c:v>
                </c:pt>
                <c:pt idx="410">
                  <c:v>759</c:v>
                </c:pt>
                <c:pt idx="411">
                  <c:v>814</c:v>
                </c:pt>
                <c:pt idx="412">
                  <c:v>761</c:v>
                </c:pt>
                <c:pt idx="413">
                  <c:v>808</c:v>
                </c:pt>
                <c:pt idx="414">
                  <c:v>776</c:v>
                </c:pt>
                <c:pt idx="415">
                  <c:v>773</c:v>
                </c:pt>
                <c:pt idx="416">
                  <c:v>792</c:v>
                </c:pt>
                <c:pt idx="417">
                  <c:v>784</c:v>
                </c:pt>
                <c:pt idx="418">
                  <c:v>747</c:v>
                </c:pt>
                <c:pt idx="419">
                  <c:v>774</c:v>
                </c:pt>
                <c:pt idx="420">
                  <c:v>770</c:v>
                </c:pt>
                <c:pt idx="421">
                  <c:v>832</c:v>
                </c:pt>
                <c:pt idx="422">
                  <c:v>767</c:v>
                </c:pt>
                <c:pt idx="423">
                  <c:v>758</c:v>
                </c:pt>
                <c:pt idx="424">
                  <c:v>779</c:v>
                </c:pt>
                <c:pt idx="425">
                  <c:v>716</c:v>
                </c:pt>
                <c:pt idx="426">
                  <c:v>727</c:v>
                </c:pt>
                <c:pt idx="427">
                  <c:v>763</c:v>
                </c:pt>
                <c:pt idx="428">
                  <c:v>788</c:v>
                </c:pt>
                <c:pt idx="429">
                  <c:v>788</c:v>
                </c:pt>
                <c:pt idx="430">
                  <c:v>755</c:v>
                </c:pt>
                <c:pt idx="431">
                  <c:v>747</c:v>
                </c:pt>
                <c:pt idx="432">
                  <c:v>772</c:v>
                </c:pt>
                <c:pt idx="433">
                  <c:v>706</c:v>
                </c:pt>
                <c:pt idx="434">
                  <c:v>740</c:v>
                </c:pt>
                <c:pt idx="435">
                  <c:v>750</c:v>
                </c:pt>
                <c:pt idx="436">
                  <c:v>779</c:v>
                </c:pt>
                <c:pt idx="437">
                  <c:v>732</c:v>
                </c:pt>
                <c:pt idx="438">
                  <c:v>755</c:v>
                </c:pt>
                <c:pt idx="439">
                  <c:v>696</c:v>
                </c:pt>
                <c:pt idx="440">
                  <c:v>788</c:v>
                </c:pt>
                <c:pt idx="441">
                  <c:v>732</c:v>
                </c:pt>
                <c:pt idx="442">
                  <c:v>774</c:v>
                </c:pt>
                <c:pt idx="443">
                  <c:v>722</c:v>
                </c:pt>
                <c:pt idx="444">
                  <c:v>744</c:v>
                </c:pt>
                <c:pt idx="445">
                  <c:v>793</c:v>
                </c:pt>
                <c:pt idx="446">
                  <c:v>722</c:v>
                </c:pt>
                <c:pt idx="447">
                  <c:v>749</c:v>
                </c:pt>
                <c:pt idx="448">
                  <c:v>699</c:v>
                </c:pt>
                <c:pt idx="449">
                  <c:v>744</c:v>
                </c:pt>
                <c:pt idx="450">
                  <c:v>775</c:v>
                </c:pt>
                <c:pt idx="451">
                  <c:v>732</c:v>
                </c:pt>
                <c:pt idx="452">
                  <c:v>687</c:v>
                </c:pt>
                <c:pt idx="453">
                  <c:v>710</c:v>
                </c:pt>
                <c:pt idx="454">
                  <c:v>678</c:v>
                </c:pt>
                <c:pt idx="455">
                  <c:v>742</c:v>
                </c:pt>
                <c:pt idx="456">
                  <c:v>661</c:v>
                </c:pt>
                <c:pt idx="457">
                  <c:v>684</c:v>
                </c:pt>
                <c:pt idx="458">
                  <c:v>715</c:v>
                </c:pt>
                <c:pt idx="459">
                  <c:v>683</c:v>
                </c:pt>
                <c:pt idx="460">
                  <c:v>736</c:v>
                </c:pt>
                <c:pt idx="461">
                  <c:v>611</c:v>
                </c:pt>
                <c:pt idx="462">
                  <c:v>643</c:v>
                </c:pt>
                <c:pt idx="463">
                  <c:v>638</c:v>
                </c:pt>
                <c:pt idx="464">
                  <c:v>655</c:v>
                </c:pt>
                <c:pt idx="465">
                  <c:v>657</c:v>
                </c:pt>
                <c:pt idx="466">
                  <c:v>703</c:v>
                </c:pt>
                <c:pt idx="467">
                  <c:v>643</c:v>
                </c:pt>
                <c:pt idx="468">
                  <c:v>682</c:v>
                </c:pt>
                <c:pt idx="469">
                  <c:v>617</c:v>
                </c:pt>
                <c:pt idx="470">
                  <c:v>692</c:v>
                </c:pt>
                <c:pt idx="471">
                  <c:v>690</c:v>
                </c:pt>
                <c:pt idx="472">
                  <c:v>658</c:v>
                </c:pt>
                <c:pt idx="473">
                  <c:v>703</c:v>
                </c:pt>
                <c:pt idx="474">
                  <c:v>680</c:v>
                </c:pt>
                <c:pt idx="475">
                  <c:v>608</c:v>
                </c:pt>
                <c:pt idx="476">
                  <c:v>652</c:v>
                </c:pt>
                <c:pt idx="477">
                  <c:v>619</c:v>
                </c:pt>
                <c:pt idx="478">
                  <c:v>614</c:v>
                </c:pt>
                <c:pt idx="479">
                  <c:v>702</c:v>
                </c:pt>
                <c:pt idx="480">
                  <c:v>599</c:v>
                </c:pt>
                <c:pt idx="481">
                  <c:v>664</c:v>
                </c:pt>
                <c:pt idx="482">
                  <c:v>615</c:v>
                </c:pt>
                <c:pt idx="483">
                  <c:v>655</c:v>
                </c:pt>
                <c:pt idx="484">
                  <c:v>712</c:v>
                </c:pt>
                <c:pt idx="485">
                  <c:v>641</c:v>
                </c:pt>
                <c:pt idx="486">
                  <c:v>642</c:v>
                </c:pt>
                <c:pt idx="487">
                  <c:v>623</c:v>
                </c:pt>
                <c:pt idx="488">
                  <c:v>637</c:v>
                </c:pt>
                <c:pt idx="489">
                  <c:v>702</c:v>
                </c:pt>
                <c:pt idx="490">
                  <c:v>646</c:v>
                </c:pt>
                <c:pt idx="491">
                  <c:v>587</c:v>
                </c:pt>
                <c:pt idx="492">
                  <c:v>639</c:v>
                </c:pt>
                <c:pt idx="493">
                  <c:v>637</c:v>
                </c:pt>
                <c:pt idx="494">
                  <c:v>621</c:v>
                </c:pt>
                <c:pt idx="495">
                  <c:v>600</c:v>
                </c:pt>
                <c:pt idx="496">
                  <c:v>622</c:v>
                </c:pt>
                <c:pt idx="497">
                  <c:v>643</c:v>
                </c:pt>
                <c:pt idx="498">
                  <c:v>633</c:v>
                </c:pt>
                <c:pt idx="499">
                  <c:v>666</c:v>
                </c:pt>
                <c:pt idx="500">
                  <c:v>599</c:v>
                </c:pt>
                <c:pt idx="501">
                  <c:v>585</c:v>
                </c:pt>
                <c:pt idx="502">
                  <c:v>614</c:v>
                </c:pt>
                <c:pt idx="503">
                  <c:v>578</c:v>
                </c:pt>
                <c:pt idx="504">
                  <c:v>566</c:v>
                </c:pt>
                <c:pt idx="505">
                  <c:v>617</c:v>
                </c:pt>
                <c:pt idx="506">
                  <c:v>573</c:v>
                </c:pt>
                <c:pt idx="507">
                  <c:v>632</c:v>
                </c:pt>
                <c:pt idx="508">
                  <c:v>525</c:v>
                </c:pt>
                <c:pt idx="509">
                  <c:v>597</c:v>
                </c:pt>
                <c:pt idx="510">
                  <c:v>588</c:v>
                </c:pt>
                <c:pt idx="511">
                  <c:v>533</c:v>
                </c:pt>
                <c:pt idx="512">
                  <c:v>539</c:v>
                </c:pt>
                <c:pt idx="513">
                  <c:v>558</c:v>
                </c:pt>
                <c:pt idx="514">
                  <c:v>539</c:v>
                </c:pt>
                <c:pt idx="515">
                  <c:v>574</c:v>
                </c:pt>
                <c:pt idx="516">
                  <c:v>574</c:v>
                </c:pt>
                <c:pt idx="517">
                  <c:v>585</c:v>
                </c:pt>
                <c:pt idx="518">
                  <c:v>575</c:v>
                </c:pt>
                <c:pt idx="519">
                  <c:v>576</c:v>
                </c:pt>
                <c:pt idx="520">
                  <c:v>606</c:v>
                </c:pt>
                <c:pt idx="521">
                  <c:v>561</c:v>
                </c:pt>
                <c:pt idx="522">
                  <c:v>521</c:v>
                </c:pt>
                <c:pt idx="523">
                  <c:v>600</c:v>
                </c:pt>
                <c:pt idx="524">
                  <c:v>570</c:v>
                </c:pt>
                <c:pt idx="525">
                  <c:v>598</c:v>
                </c:pt>
                <c:pt idx="526">
                  <c:v>579</c:v>
                </c:pt>
                <c:pt idx="527">
                  <c:v>578</c:v>
                </c:pt>
                <c:pt idx="528">
                  <c:v>612</c:v>
                </c:pt>
                <c:pt idx="529">
                  <c:v>572</c:v>
                </c:pt>
                <c:pt idx="530">
                  <c:v>529</c:v>
                </c:pt>
                <c:pt idx="531">
                  <c:v>618</c:v>
                </c:pt>
                <c:pt idx="532">
                  <c:v>526</c:v>
                </c:pt>
                <c:pt idx="533">
                  <c:v>607</c:v>
                </c:pt>
                <c:pt idx="534">
                  <c:v>597</c:v>
                </c:pt>
                <c:pt idx="535">
                  <c:v>540</c:v>
                </c:pt>
                <c:pt idx="536">
                  <c:v>542</c:v>
                </c:pt>
                <c:pt idx="537">
                  <c:v>529</c:v>
                </c:pt>
                <c:pt idx="538">
                  <c:v>500</c:v>
                </c:pt>
                <c:pt idx="539">
                  <c:v>546</c:v>
                </c:pt>
                <c:pt idx="540">
                  <c:v>520</c:v>
                </c:pt>
                <c:pt idx="541">
                  <c:v>551</c:v>
                </c:pt>
                <c:pt idx="542">
                  <c:v>503</c:v>
                </c:pt>
                <c:pt idx="543">
                  <c:v>476</c:v>
                </c:pt>
                <c:pt idx="544">
                  <c:v>496</c:v>
                </c:pt>
                <c:pt idx="545">
                  <c:v>480</c:v>
                </c:pt>
                <c:pt idx="546">
                  <c:v>523</c:v>
                </c:pt>
                <c:pt idx="547">
                  <c:v>499</c:v>
                </c:pt>
                <c:pt idx="548">
                  <c:v>500</c:v>
                </c:pt>
                <c:pt idx="549">
                  <c:v>501</c:v>
                </c:pt>
                <c:pt idx="550">
                  <c:v>433</c:v>
                </c:pt>
                <c:pt idx="551">
                  <c:v>462</c:v>
                </c:pt>
                <c:pt idx="552">
                  <c:v>504</c:v>
                </c:pt>
                <c:pt idx="553">
                  <c:v>483</c:v>
                </c:pt>
                <c:pt idx="554">
                  <c:v>495</c:v>
                </c:pt>
                <c:pt idx="555">
                  <c:v>467</c:v>
                </c:pt>
                <c:pt idx="556">
                  <c:v>445</c:v>
                </c:pt>
                <c:pt idx="557">
                  <c:v>478</c:v>
                </c:pt>
                <c:pt idx="558">
                  <c:v>467</c:v>
                </c:pt>
                <c:pt idx="559">
                  <c:v>474</c:v>
                </c:pt>
                <c:pt idx="560">
                  <c:v>442</c:v>
                </c:pt>
                <c:pt idx="561">
                  <c:v>420</c:v>
                </c:pt>
                <c:pt idx="562">
                  <c:v>462</c:v>
                </c:pt>
                <c:pt idx="563">
                  <c:v>440</c:v>
                </c:pt>
                <c:pt idx="564">
                  <c:v>413</c:v>
                </c:pt>
                <c:pt idx="565">
                  <c:v>472</c:v>
                </c:pt>
                <c:pt idx="566">
                  <c:v>453</c:v>
                </c:pt>
                <c:pt idx="567">
                  <c:v>485</c:v>
                </c:pt>
                <c:pt idx="568">
                  <c:v>440</c:v>
                </c:pt>
                <c:pt idx="569">
                  <c:v>428</c:v>
                </c:pt>
                <c:pt idx="570">
                  <c:v>460</c:v>
                </c:pt>
                <c:pt idx="571">
                  <c:v>441</c:v>
                </c:pt>
                <c:pt idx="572">
                  <c:v>425</c:v>
                </c:pt>
                <c:pt idx="573">
                  <c:v>450</c:v>
                </c:pt>
                <c:pt idx="574">
                  <c:v>406</c:v>
                </c:pt>
                <c:pt idx="575">
                  <c:v>417</c:v>
                </c:pt>
                <c:pt idx="576">
                  <c:v>374</c:v>
                </c:pt>
                <c:pt idx="577">
                  <c:v>382</c:v>
                </c:pt>
                <c:pt idx="578">
                  <c:v>424</c:v>
                </c:pt>
                <c:pt idx="579">
                  <c:v>361</c:v>
                </c:pt>
                <c:pt idx="580">
                  <c:v>385</c:v>
                </c:pt>
                <c:pt idx="581">
                  <c:v>398</c:v>
                </c:pt>
                <c:pt idx="582">
                  <c:v>373</c:v>
                </c:pt>
                <c:pt idx="583">
                  <c:v>396</c:v>
                </c:pt>
                <c:pt idx="584">
                  <c:v>316</c:v>
                </c:pt>
                <c:pt idx="585">
                  <c:v>378</c:v>
                </c:pt>
                <c:pt idx="586">
                  <c:v>355</c:v>
                </c:pt>
                <c:pt idx="587">
                  <c:v>325</c:v>
                </c:pt>
                <c:pt idx="588">
                  <c:v>373</c:v>
                </c:pt>
                <c:pt idx="589">
                  <c:v>310</c:v>
                </c:pt>
                <c:pt idx="590">
                  <c:v>354</c:v>
                </c:pt>
                <c:pt idx="591">
                  <c:v>362</c:v>
                </c:pt>
                <c:pt idx="592">
                  <c:v>336</c:v>
                </c:pt>
                <c:pt idx="593">
                  <c:v>419</c:v>
                </c:pt>
                <c:pt idx="594">
                  <c:v>322</c:v>
                </c:pt>
                <c:pt idx="595">
                  <c:v>357</c:v>
                </c:pt>
                <c:pt idx="596">
                  <c:v>367</c:v>
                </c:pt>
                <c:pt idx="597">
                  <c:v>338</c:v>
                </c:pt>
                <c:pt idx="598">
                  <c:v>362</c:v>
                </c:pt>
                <c:pt idx="599">
                  <c:v>346</c:v>
                </c:pt>
                <c:pt idx="600">
                  <c:v>343</c:v>
                </c:pt>
                <c:pt idx="601">
                  <c:v>357</c:v>
                </c:pt>
                <c:pt idx="602">
                  <c:v>324</c:v>
                </c:pt>
                <c:pt idx="603">
                  <c:v>308</c:v>
                </c:pt>
                <c:pt idx="604">
                  <c:v>320</c:v>
                </c:pt>
                <c:pt idx="605">
                  <c:v>318</c:v>
                </c:pt>
                <c:pt idx="606">
                  <c:v>284</c:v>
                </c:pt>
                <c:pt idx="607">
                  <c:v>302</c:v>
                </c:pt>
                <c:pt idx="608">
                  <c:v>285</c:v>
                </c:pt>
                <c:pt idx="609">
                  <c:v>296</c:v>
                </c:pt>
                <c:pt idx="610">
                  <c:v>303</c:v>
                </c:pt>
                <c:pt idx="611">
                  <c:v>316</c:v>
                </c:pt>
                <c:pt idx="612">
                  <c:v>285</c:v>
                </c:pt>
                <c:pt idx="613">
                  <c:v>243</c:v>
                </c:pt>
                <c:pt idx="614">
                  <c:v>288</c:v>
                </c:pt>
                <c:pt idx="615">
                  <c:v>247</c:v>
                </c:pt>
                <c:pt idx="616">
                  <c:v>232</c:v>
                </c:pt>
                <c:pt idx="617">
                  <c:v>226</c:v>
                </c:pt>
                <c:pt idx="618">
                  <c:v>238</c:v>
                </c:pt>
                <c:pt idx="619">
                  <c:v>234</c:v>
                </c:pt>
                <c:pt idx="620">
                  <c:v>215</c:v>
                </c:pt>
                <c:pt idx="621">
                  <c:v>231</c:v>
                </c:pt>
                <c:pt idx="622">
                  <c:v>233</c:v>
                </c:pt>
                <c:pt idx="623">
                  <c:v>217</c:v>
                </c:pt>
                <c:pt idx="624">
                  <c:v>205</c:v>
                </c:pt>
                <c:pt idx="625">
                  <c:v>207</c:v>
                </c:pt>
                <c:pt idx="626">
                  <c:v>197</c:v>
                </c:pt>
                <c:pt idx="627">
                  <c:v>233</c:v>
                </c:pt>
                <c:pt idx="628">
                  <c:v>192</c:v>
                </c:pt>
                <c:pt idx="629">
                  <c:v>212</c:v>
                </c:pt>
                <c:pt idx="630">
                  <c:v>226</c:v>
                </c:pt>
                <c:pt idx="631">
                  <c:v>205</c:v>
                </c:pt>
                <c:pt idx="632">
                  <c:v>220</c:v>
                </c:pt>
                <c:pt idx="633">
                  <c:v>243</c:v>
                </c:pt>
                <c:pt idx="634">
                  <c:v>238</c:v>
                </c:pt>
                <c:pt idx="635">
                  <c:v>241</c:v>
                </c:pt>
                <c:pt idx="636">
                  <c:v>219</c:v>
                </c:pt>
                <c:pt idx="637">
                  <c:v>250</c:v>
                </c:pt>
                <c:pt idx="638">
                  <c:v>235</c:v>
                </c:pt>
                <c:pt idx="639">
                  <c:v>259</c:v>
                </c:pt>
                <c:pt idx="640">
                  <c:v>236</c:v>
                </c:pt>
                <c:pt idx="641">
                  <c:v>236</c:v>
                </c:pt>
                <c:pt idx="642">
                  <c:v>239</c:v>
                </c:pt>
                <c:pt idx="643">
                  <c:v>249</c:v>
                </c:pt>
                <c:pt idx="644">
                  <c:v>232</c:v>
                </c:pt>
                <c:pt idx="645">
                  <c:v>247</c:v>
                </c:pt>
                <c:pt idx="646">
                  <c:v>180</c:v>
                </c:pt>
                <c:pt idx="647">
                  <c:v>185</c:v>
                </c:pt>
                <c:pt idx="648">
                  <c:v>159</c:v>
                </c:pt>
                <c:pt idx="649">
                  <c:v>177</c:v>
                </c:pt>
                <c:pt idx="650">
                  <c:v>163</c:v>
                </c:pt>
                <c:pt idx="651">
                  <c:v>163</c:v>
                </c:pt>
                <c:pt idx="652">
                  <c:v>147</c:v>
                </c:pt>
                <c:pt idx="653">
                  <c:v>141</c:v>
                </c:pt>
                <c:pt idx="654">
                  <c:v>130</c:v>
                </c:pt>
                <c:pt idx="655">
                  <c:v>120</c:v>
                </c:pt>
                <c:pt idx="656">
                  <c:v>122</c:v>
                </c:pt>
                <c:pt idx="657">
                  <c:v>150</c:v>
                </c:pt>
                <c:pt idx="658">
                  <c:v>128</c:v>
                </c:pt>
                <c:pt idx="659">
                  <c:v>141</c:v>
                </c:pt>
                <c:pt idx="660">
                  <c:v>144</c:v>
                </c:pt>
                <c:pt idx="661">
                  <c:v>145</c:v>
                </c:pt>
                <c:pt idx="662">
                  <c:v>128</c:v>
                </c:pt>
                <c:pt idx="663">
                  <c:v>138</c:v>
                </c:pt>
                <c:pt idx="664">
                  <c:v>180</c:v>
                </c:pt>
                <c:pt idx="665">
                  <c:v>150</c:v>
                </c:pt>
                <c:pt idx="666">
                  <c:v>151</c:v>
                </c:pt>
                <c:pt idx="667">
                  <c:v>155</c:v>
                </c:pt>
                <c:pt idx="668">
                  <c:v>162</c:v>
                </c:pt>
                <c:pt idx="669">
                  <c:v>151</c:v>
                </c:pt>
                <c:pt idx="670">
                  <c:v>139</c:v>
                </c:pt>
                <c:pt idx="671">
                  <c:v>175</c:v>
                </c:pt>
                <c:pt idx="672">
                  <c:v>134</c:v>
                </c:pt>
                <c:pt idx="673">
                  <c:v>119</c:v>
                </c:pt>
                <c:pt idx="674">
                  <c:v>142</c:v>
                </c:pt>
                <c:pt idx="675">
                  <c:v>132</c:v>
                </c:pt>
                <c:pt idx="676">
                  <c:v>129</c:v>
                </c:pt>
                <c:pt idx="677">
                  <c:v>122</c:v>
                </c:pt>
                <c:pt idx="678">
                  <c:v>115</c:v>
                </c:pt>
                <c:pt idx="679">
                  <c:v>94</c:v>
                </c:pt>
                <c:pt idx="680">
                  <c:v>94</c:v>
                </c:pt>
                <c:pt idx="681">
                  <c:v>97</c:v>
                </c:pt>
                <c:pt idx="682">
                  <c:v>98</c:v>
                </c:pt>
                <c:pt idx="683">
                  <c:v>88</c:v>
                </c:pt>
                <c:pt idx="684">
                  <c:v>89</c:v>
                </c:pt>
                <c:pt idx="685">
                  <c:v>91</c:v>
                </c:pt>
                <c:pt idx="686">
                  <c:v>85</c:v>
                </c:pt>
                <c:pt idx="687">
                  <c:v>98</c:v>
                </c:pt>
                <c:pt idx="688">
                  <c:v>80</c:v>
                </c:pt>
                <c:pt idx="689">
                  <c:v>69</c:v>
                </c:pt>
                <c:pt idx="690">
                  <c:v>78</c:v>
                </c:pt>
                <c:pt idx="691">
                  <c:v>58</c:v>
                </c:pt>
                <c:pt idx="692">
                  <c:v>77</c:v>
                </c:pt>
                <c:pt idx="693">
                  <c:v>60</c:v>
                </c:pt>
                <c:pt idx="694">
                  <c:v>62</c:v>
                </c:pt>
                <c:pt idx="695">
                  <c:v>77</c:v>
                </c:pt>
                <c:pt idx="696">
                  <c:v>56</c:v>
                </c:pt>
                <c:pt idx="697">
                  <c:v>73</c:v>
                </c:pt>
                <c:pt idx="698">
                  <c:v>56</c:v>
                </c:pt>
                <c:pt idx="699">
                  <c:v>70</c:v>
                </c:pt>
                <c:pt idx="700">
                  <c:v>83</c:v>
                </c:pt>
                <c:pt idx="701">
                  <c:v>74</c:v>
                </c:pt>
                <c:pt idx="702">
                  <c:v>71</c:v>
                </c:pt>
                <c:pt idx="703">
                  <c:v>98</c:v>
                </c:pt>
                <c:pt idx="704">
                  <c:v>71</c:v>
                </c:pt>
                <c:pt idx="705">
                  <c:v>75</c:v>
                </c:pt>
                <c:pt idx="706">
                  <c:v>85</c:v>
                </c:pt>
                <c:pt idx="707">
                  <c:v>80</c:v>
                </c:pt>
                <c:pt idx="708">
                  <c:v>81</c:v>
                </c:pt>
                <c:pt idx="709">
                  <c:v>69</c:v>
                </c:pt>
                <c:pt idx="710">
                  <c:v>80</c:v>
                </c:pt>
                <c:pt idx="711">
                  <c:v>81</c:v>
                </c:pt>
                <c:pt idx="712">
                  <c:v>81</c:v>
                </c:pt>
                <c:pt idx="713">
                  <c:v>77</c:v>
                </c:pt>
                <c:pt idx="714">
                  <c:v>66</c:v>
                </c:pt>
                <c:pt idx="715">
                  <c:v>62</c:v>
                </c:pt>
                <c:pt idx="716">
                  <c:v>65</c:v>
                </c:pt>
                <c:pt idx="717">
                  <c:v>64</c:v>
                </c:pt>
                <c:pt idx="718">
                  <c:v>58</c:v>
                </c:pt>
                <c:pt idx="719">
                  <c:v>60</c:v>
                </c:pt>
                <c:pt idx="720">
                  <c:v>50</c:v>
                </c:pt>
                <c:pt idx="721">
                  <c:v>49</c:v>
                </c:pt>
                <c:pt idx="722">
                  <c:v>44</c:v>
                </c:pt>
                <c:pt idx="723">
                  <c:v>53</c:v>
                </c:pt>
                <c:pt idx="724">
                  <c:v>38</c:v>
                </c:pt>
                <c:pt idx="725">
                  <c:v>38</c:v>
                </c:pt>
                <c:pt idx="726">
                  <c:v>43</c:v>
                </c:pt>
                <c:pt idx="727">
                  <c:v>45</c:v>
                </c:pt>
                <c:pt idx="728">
                  <c:v>40</c:v>
                </c:pt>
                <c:pt idx="729">
                  <c:v>40</c:v>
                </c:pt>
                <c:pt idx="730">
                  <c:v>45</c:v>
                </c:pt>
                <c:pt idx="731">
                  <c:v>34</c:v>
                </c:pt>
                <c:pt idx="732">
                  <c:v>32</c:v>
                </c:pt>
                <c:pt idx="733">
                  <c:v>33</c:v>
                </c:pt>
                <c:pt idx="734">
                  <c:v>33</c:v>
                </c:pt>
                <c:pt idx="735">
                  <c:v>23</c:v>
                </c:pt>
                <c:pt idx="736">
                  <c:v>38</c:v>
                </c:pt>
                <c:pt idx="737">
                  <c:v>41</c:v>
                </c:pt>
                <c:pt idx="738">
                  <c:v>17</c:v>
                </c:pt>
                <c:pt idx="739">
                  <c:v>15</c:v>
                </c:pt>
                <c:pt idx="740">
                  <c:v>33</c:v>
                </c:pt>
                <c:pt idx="741">
                  <c:v>25</c:v>
                </c:pt>
                <c:pt idx="742">
                  <c:v>22</c:v>
                </c:pt>
                <c:pt idx="743">
                  <c:v>15</c:v>
                </c:pt>
                <c:pt idx="744">
                  <c:v>24</c:v>
                </c:pt>
                <c:pt idx="745">
                  <c:v>22</c:v>
                </c:pt>
                <c:pt idx="746">
                  <c:v>23</c:v>
                </c:pt>
                <c:pt idx="747">
                  <c:v>9</c:v>
                </c:pt>
                <c:pt idx="748">
                  <c:v>26</c:v>
                </c:pt>
                <c:pt idx="749">
                  <c:v>18</c:v>
                </c:pt>
                <c:pt idx="750">
                  <c:v>18</c:v>
                </c:pt>
                <c:pt idx="751">
                  <c:v>12</c:v>
                </c:pt>
                <c:pt idx="752">
                  <c:v>20</c:v>
                </c:pt>
                <c:pt idx="753">
                  <c:v>18</c:v>
                </c:pt>
                <c:pt idx="754">
                  <c:v>20</c:v>
                </c:pt>
                <c:pt idx="755">
                  <c:v>17</c:v>
                </c:pt>
                <c:pt idx="756">
                  <c:v>14</c:v>
                </c:pt>
                <c:pt idx="757">
                  <c:v>23</c:v>
                </c:pt>
                <c:pt idx="758">
                  <c:v>19</c:v>
                </c:pt>
                <c:pt idx="759">
                  <c:v>20</c:v>
                </c:pt>
                <c:pt idx="760">
                  <c:v>19</c:v>
                </c:pt>
                <c:pt idx="761">
                  <c:v>22</c:v>
                </c:pt>
                <c:pt idx="762">
                  <c:v>13</c:v>
                </c:pt>
                <c:pt idx="763">
                  <c:v>26</c:v>
                </c:pt>
                <c:pt idx="764">
                  <c:v>19</c:v>
                </c:pt>
                <c:pt idx="765">
                  <c:v>18</c:v>
                </c:pt>
                <c:pt idx="766">
                  <c:v>21</c:v>
                </c:pt>
                <c:pt idx="767">
                  <c:v>25</c:v>
                </c:pt>
                <c:pt idx="768">
                  <c:v>15</c:v>
                </c:pt>
                <c:pt idx="769">
                  <c:v>23</c:v>
                </c:pt>
                <c:pt idx="770">
                  <c:v>24</c:v>
                </c:pt>
                <c:pt idx="771">
                  <c:v>20</c:v>
                </c:pt>
                <c:pt idx="772">
                  <c:v>27</c:v>
                </c:pt>
                <c:pt idx="773">
                  <c:v>22</c:v>
                </c:pt>
                <c:pt idx="774">
                  <c:v>15</c:v>
                </c:pt>
                <c:pt idx="775">
                  <c:v>26</c:v>
                </c:pt>
                <c:pt idx="776">
                  <c:v>11</c:v>
                </c:pt>
                <c:pt idx="777">
                  <c:v>20</c:v>
                </c:pt>
                <c:pt idx="778">
                  <c:v>19</c:v>
                </c:pt>
                <c:pt idx="779">
                  <c:v>17</c:v>
                </c:pt>
                <c:pt idx="780">
                  <c:v>23</c:v>
                </c:pt>
                <c:pt idx="781">
                  <c:v>17</c:v>
                </c:pt>
                <c:pt idx="782">
                  <c:v>7</c:v>
                </c:pt>
                <c:pt idx="783">
                  <c:v>27</c:v>
                </c:pt>
                <c:pt idx="784">
                  <c:v>10</c:v>
                </c:pt>
                <c:pt idx="785">
                  <c:v>25</c:v>
                </c:pt>
                <c:pt idx="786">
                  <c:v>9</c:v>
                </c:pt>
                <c:pt idx="787">
                  <c:v>7</c:v>
                </c:pt>
                <c:pt idx="788">
                  <c:v>19</c:v>
                </c:pt>
                <c:pt idx="789">
                  <c:v>9</c:v>
                </c:pt>
                <c:pt idx="790">
                  <c:v>4</c:v>
                </c:pt>
                <c:pt idx="791">
                  <c:v>9</c:v>
                </c:pt>
                <c:pt idx="792">
                  <c:v>9</c:v>
                </c:pt>
                <c:pt idx="793">
                  <c:v>13</c:v>
                </c:pt>
                <c:pt idx="794">
                  <c:v>9</c:v>
                </c:pt>
                <c:pt idx="795">
                  <c:v>10</c:v>
                </c:pt>
                <c:pt idx="796">
                  <c:v>10</c:v>
                </c:pt>
                <c:pt idx="797">
                  <c:v>7</c:v>
                </c:pt>
                <c:pt idx="798">
                  <c:v>7</c:v>
                </c:pt>
                <c:pt idx="799">
                  <c:v>6</c:v>
                </c:pt>
                <c:pt idx="800">
                  <c:v>6</c:v>
                </c:pt>
                <c:pt idx="801">
                  <c:v>8</c:v>
                </c:pt>
                <c:pt idx="802">
                  <c:v>11</c:v>
                </c:pt>
                <c:pt idx="803">
                  <c:v>3</c:v>
                </c:pt>
                <c:pt idx="804">
                  <c:v>13</c:v>
                </c:pt>
                <c:pt idx="805">
                  <c:v>8</c:v>
                </c:pt>
                <c:pt idx="806">
                  <c:v>6</c:v>
                </c:pt>
                <c:pt idx="807">
                  <c:v>9</c:v>
                </c:pt>
                <c:pt idx="808">
                  <c:v>14</c:v>
                </c:pt>
                <c:pt idx="809">
                  <c:v>11</c:v>
                </c:pt>
                <c:pt idx="810">
                  <c:v>13</c:v>
                </c:pt>
                <c:pt idx="811">
                  <c:v>11</c:v>
                </c:pt>
                <c:pt idx="812">
                  <c:v>5</c:v>
                </c:pt>
                <c:pt idx="813">
                  <c:v>12</c:v>
                </c:pt>
                <c:pt idx="814">
                  <c:v>12</c:v>
                </c:pt>
                <c:pt idx="815">
                  <c:v>12</c:v>
                </c:pt>
                <c:pt idx="816">
                  <c:v>13</c:v>
                </c:pt>
                <c:pt idx="817">
                  <c:v>8</c:v>
                </c:pt>
                <c:pt idx="818">
                  <c:v>10</c:v>
                </c:pt>
                <c:pt idx="819">
                  <c:v>8</c:v>
                </c:pt>
                <c:pt idx="820">
                  <c:v>4</c:v>
                </c:pt>
                <c:pt idx="821">
                  <c:v>7</c:v>
                </c:pt>
                <c:pt idx="822">
                  <c:v>8</c:v>
                </c:pt>
                <c:pt idx="823">
                  <c:v>5</c:v>
                </c:pt>
                <c:pt idx="824">
                  <c:v>5</c:v>
                </c:pt>
                <c:pt idx="825">
                  <c:v>3</c:v>
                </c:pt>
                <c:pt idx="826">
                  <c:v>3</c:v>
                </c:pt>
                <c:pt idx="827">
                  <c:v>3</c:v>
                </c:pt>
                <c:pt idx="828">
                  <c:v>1</c:v>
                </c:pt>
                <c:pt idx="829">
                  <c:v>2</c:v>
                </c:pt>
                <c:pt idx="830">
                  <c:v>3</c:v>
                </c:pt>
                <c:pt idx="831">
                  <c:v>0</c:v>
                </c:pt>
                <c:pt idx="832">
                  <c:v>5</c:v>
                </c:pt>
                <c:pt idx="833">
                  <c:v>0</c:v>
                </c:pt>
                <c:pt idx="834">
                  <c:v>5</c:v>
                </c:pt>
                <c:pt idx="835">
                  <c:v>2</c:v>
                </c:pt>
                <c:pt idx="836">
                  <c:v>3</c:v>
                </c:pt>
                <c:pt idx="837">
                  <c:v>2</c:v>
                </c:pt>
                <c:pt idx="838">
                  <c:v>3</c:v>
                </c:pt>
                <c:pt idx="839">
                  <c:v>3</c:v>
                </c:pt>
                <c:pt idx="840">
                  <c:v>2</c:v>
                </c:pt>
                <c:pt idx="841">
                  <c:v>2</c:v>
                </c:pt>
                <c:pt idx="842">
                  <c:v>3</c:v>
                </c:pt>
                <c:pt idx="843">
                  <c:v>2</c:v>
                </c:pt>
                <c:pt idx="844">
                  <c:v>2</c:v>
                </c:pt>
                <c:pt idx="845">
                  <c:v>1</c:v>
                </c:pt>
                <c:pt idx="846">
                  <c:v>1</c:v>
                </c:pt>
                <c:pt idx="847">
                  <c:v>1</c:v>
                </c:pt>
                <c:pt idx="848">
                  <c:v>2</c:v>
                </c:pt>
                <c:pt idx="849">
                  <c:v>1</c:v>
                </c:pt>
                <c:pt idx="850">
                  <c:v>1</c:v>
                </c:pt>
                <c:pt idx="851">
                  <c:v>1</c:v>
                </c:pt>
                <c:pt idx="852">
                  <c:v>1</c:v>
                </c:pt>
                <c:pt idx="853">
                  <c:v>0</c:v>
                </c:pt>
                <c:pt idx="854">
                  <c:v>3</c:v>
                </c:pt>
                <c:pt idx="855">
                  <c:v>2</c:v>
                </c:pt>
                <c:pt idx="856">
                  <c:v>1</c:v>
                </c:pt>
                <c:pt idx="857">
                  <c:v>0</c:v>
                </c:pt>
                <c:pt idx="858">
                  <c:v>1</c:v>
                </c:pt>
                <c:pt idx="859">
                  <c:v>0</c:v>
                </c:pt>
                <c:pt idx="860">
                  <c:v>0</c:v>
                </c:pt>
                <c:pt idx="861">
                  <c:v>2</c:v>
                </c:pt>
                <c:pt idx="862">
                  <c:v>2</c:v>
                </c:pt>
                <c:pt idx="863">
                  <c:v>1</c:v>
                </c:pt>
                <c:pt idx="864">
                  <c:v>0</c:v>
                </c:pt>
                <c:pt idx="865">
                  <c:v>1</c:v>
                </c:pt>
                <c:pt idx="866">
                  <c:v>1</c:v>
                </c:pt>
                <c:pt idx="867">
                  <c:v>1</c:v>
                </c:pt>
                <c:pt idx="868">
                  <c:v>1</c:v>
                </c:pt>
                <c:pt idx="869">
                  <c:v>1</c:v>
                </c:pt>
                <c:pt idx="870">
                  <c:v>1</c:v>
                </c:pt>
                <c:pt idx="871">
                  <c:v>1</c:v>
                </c:pt>
                <c:pt idx="872">
                  <c:v>0</c:v>
                </c:pt>
                <c:pt idx="873">
                  <c:v>3</c:v>
                </c:pt>
                <c:pt idx="874">
                  <c:v>0</c:v>
                </c:pt>
                <c:pt idx="875">
                  <c:v>1</c:v>
                </c:pt>
                <c:pt idx="876">
                  <c:v>0</c:v>
                </c:pt>
                <c:pt idx="877">
                  <c:v>0</c:v>
                </c:pt>
                <c:pt idx="878">
                  <c:v>2</c:v>
                </c:pt>
                <c:pt idx="879">
                  <c:v>0</c:v>
                </c:pt>
                <c:pt idx="880">
                  <c:v>0</c:v>
                </c:pt>
                <c:pt idx="881">
                  <c:v>2</c:v>
                </c:pt>
                <c:pt idx="882">
                  <c:v>1</c:v>
                </c:pt>
                <c:pt idx="883">
                  <c:v>0</c:v>
                </c:pt>
                <c:pt idx="884">
                  <c:v>1</c:v>
                </c:pt>
                <c:pt idx="885">
                  <c:v>1</c:v>
                </c:pt>
                <c:pt idx="886">
                  <c:v>1</c:v>
                </c:pt>
                <c:pt idx="887">
                  <c:v>2</c:v>
                </c:pt>
                <c:pt idx="888">
                  <c:v>1</c:v>
                </c:pt>
                <c:pt idx="889">
                  <c:v>1</c:v>
                </c:pt>
                <c:pt idx="890">
                  <c:v>0</c:v>
                </c:pt>
                <c:pt idx="891">
                  <c:v>0</c:v>
                </c:pt>
                <c:pt idx="892">
                  <c:v>3</c:v>
                </c:pt>
                <c:pt idx="893">
                  <c:v>0</c:v>
                </c:pt>
                <c:pt idx="894">
                  <c:v>1</c:v>
                </c:pt>
                <c:pt idx="895">
                  <c:v>0</c:v>
                </c:pt>
                <c:pt idx="896">
                  <c:v>0</c:v>
                </c:pt>
                <c:pt idx="897">
                  <c:v>1</c:v>
                </c:pt>
                <c:pt idx="898">
                  <c:v>2</c:v>
                </c:pt>
                <c:pt idx="899">
                  <c:v>1</c:v>
                </c:pt>
                <c:pt idx="900">
                  <c:v>0</c:v>
                </c:pt>
                <c:pt idx="901">
                  <c:v>2</c:v>
                </c:pt>
                <c:pt idx="902">
                  <c:v>1</c:v>
                </c:pt>
                <c:pt idx="903">
                  <c:v>1</c:v>
                </c:pt>
                <c:pt idx="904">
                  <c:v>0</c:v>
                </c:pt>
                <c:pt idx="905">
                  <c:v>0</c:v>
                </c:pt>
                <c:pt idx="906">
                  <c:v>1</c:v>
                </c:pt>
                <c:pt idx="907">
                  <c:v>1</c:v>
                </c:pt>
                <c:pt idx="908">
                  <c:v>1</c:v>
                </c:pt>
                <c:pt idx="909">
                  <c:v>0</c:v>
                </c:pt>
                <c:pt idx="910">
                  <c:v>0</c:v>
                </c:pt>
                <c:pt idx="911">
                  <c:v>1</c:v>
                </c:pt>
                <c:pt idx="912">
                  <c:v>1</c:v>
                </c:pt>
                <c:pt idx="913">
                  <c:v>2</c:v>
                </c:pt>
                <c:pt idx="914">
                  <c:v>3</c:v>
                </c:pt>
                <c:pt idx="915">
                  <c:v>0</c:v>
                </c:pt>
                <c:pt idx="916">
                  <c:v>1</c:v>
                </c:pt>
                <c:pt idx="917">
                  <c:v>0</c:v>
                </c:pt>
                <c:pt idx="918">
                  <c:v>1</c:v>
                </c:pt>
                <c:pt idx="919">
                  <c:v>0</c:v>
                </c:pt>
                <c:pt idx="920">
                  <c:v>1</c:v>
                </c:pt>
                <c:pt idx="921">
                  <c:v>0</c:v>
                </c:pt>
                <c:pt idx="922">
                  <c:v>0</c:v>
                </c:pt>
                <c:pt idx="923">
                  <c:v>0</c:v>
                </c:pt>
                <c:pt idx="924">
                  <c:v>0</c:v>
                </c:pt>
                <c:pt idx="925">
                  <c:v>0</c:v>
                </c:pt>
                <c:pt idx="926">
                  <c:v>0</c:v>
                </c:pt>
                <c:pt idx="927">
                  <c:v>0</c:v>
                </c:pt>
                <c:pt idx="928">
                  <c:v>0</c:v>
                </c:pt>
                <c:pt idx="929">
                  <c:v>0</c:v>
                </c:pt>
                <c:pt idx="930">
                  <c:v>2</c:v>
                </c:pt>
                <c:pt idx="931">
                  <c:v>0</c:v>
                </c:pt>
                <c:pt idx="932">
                  <c:v>0</c:v>
                </c:pt>
                <c:pt idx="933">
                  <c:v>2</c:v>
                </c:pt>
                <c:pt idx="934">
                  <c:v>1</c:v>
                </c:pt>
                <c:pt idx="935">
                  <c:v>1</c:v>
                </c:pt>
                <c:pt idx="936">
                  <c:v>1</c:v>
                </c:pt>
                <c:pt idx="937">
                  <c:v>2</c:v>
                </c:pt>
                <c:pt idx="938">
                  <c:v>2</c:v>
                </c:pt>
                <c:pt idx="939">
                  <c:v>0</c:v>
                </c:pt>
                <c:pt idx="940">
                  <c:v>1</c:v>
                </c:pt>
                <c:pt idx="941">
                  <c:v>1</c:v>
                </c:pt>
                <c:pt idx="942">
                  <c:v>1</c:v>
                </c:pt>
                <c:pt idx="943">
                  <c:v>2</c:v>
                </c:pt>
                <c:pt idx="944">
                  <c:v>0</c:v>
                </c:pt>
                <c:pt idx="945">
                  <c:v>1</c:v>
                </c:pt>
                <c:pt idx="946">
                  <c:v>0</c:v>
                </c:pt>
                <c:pt idx="947">
                  <c:v>1</c:v>
                </c:pt>
                <c:pt idx="948">
                  <c:v>1</c:v>
                </c:pt>
                <c:pt idx="949">
                  <c:v>0</c:v>
                </c:pt>
                <c:pt idx="950">
                  <c:v>0</c:v>
                </c:pt>
                <c:pt idx="951">
                  <c:v>0</c:v>
                </c:pt>
                <c:pt idx="952">
                  <c:v>1</c:v>
                </c:pt>
                <c:pt idx="953">
                  <c:v>0</c:v>
                </c:pt>
                <c:pt idx="954">
                  <c:v>0</c:v>
                </c:pt>
                <c:pt idx="955">
                  <c:v>2</c:v>
                </c:pt>
                <c:pt idx="956">
                  <c:v>1</c:v>
                </c:pt>
                <c:pt idx="957">
                  <c:v>1</c:v>
                </c:pt>
                <c:pt idx="958">
                  <c:v>2</c:v>
                </c:pt>
                <c:pt idx="959">
                  <c:v>1</c:v>
                </c:pt>
                <c:pt idx="960">
                  <c:v>1</c:v>
                </c:pt>
                <c:pt idx="961">
                  <c:v>1</c:v>
                </c:pt>
                <c:pt idx="962">
                  <c:v>0</c:v>
                </c:pt>
                <c:pt idx="963">
                  <c:v>0</c:v>
                </c:pt>
                <c:pt idx="964">
                  <c:v>1</c:v>
                </c:pt>
                <c:pt idx="965">
                  <c:v>2</c:v>
                </c:pt>
                <c:pt idx="966">
                  <c:v>0</c:v>
                </c:pt>
                <c:pt idx="967">
                  <c:v>1</c:v>
                </c:pt>
                <c:pt idx="968">
                  <c:v>1</c:v>
                </c:pt>
                <c:pt idx="969">
                  <c:v>0</c:v>
                </c:pt>
                <c:pt idx="970">
                  <c:v>1</c:v>
                </c:pt>
                <c:pt idx="971">
                  <c:v>1</c:v>
                </c:pt>
                <c:pt idx="972">
                  <c:v>0</c:v>
                </c:pt>
                <c:pt idx="973">
                  <c:v>0</c:v>
                </c:pt>
                <c:pt idx="974">
                  <c:v>0</c:v>
                </c:pt>
                <c:pt idx="975">
                  <c:v>1</c:v>
                </c:pt>
                <c:pt idx="976">
                  <c:v>0</c:v>
                </c:pt>
                <c:pt idx="977">
                  <c:v>0</c:v>
                </c:pt>
                <c:pt idx="978">
                  <c:v>0</c:v>
                </c:pt>
                <c:pt idx="979">
                  <c:v>1</c:v>
                </c:pt>
                <c:pt idx="980">
                  <c:v>1</c:v>
                </c:pt>
                <c:pt idx="981">
                  <c:v>0</c:v>
                </c:pt>
                <c:pt idx="982">
                  <c:v>0</c:v>
                </c:pt>
                <c:pt idx="983">
                  <c:v>1</c:v>
                </c:pt>
                <c:pt idx="984">
                  <c:v>2</c:v>
                </c:pt>
                <c:pt idx="985">
                  <c:v>0</c:v>
                </c:pt>
                <c:pt idx="986">
                  <c:v>1</c:v>
                </c:pt>
                <c:pt idx="987">
                  <c:v>2</c:v>
                </c:pt>
                <c:pt idx="988">
                  <c:v>1</c:v>
                </c:pt>
                <c:pt idx="989">
                  <c:v>0</c:v>
                </c:pt>
                <c:pt idx="990">
                  <c:v>1</c:v>
                </c:pt>
                <c:pt idx="991">
                  <c:v>1</c:v>
                </c:pt>
                <c:pt idx="992">
                  <c:v>1</c:v>
                </c:pt>
                <c:pt idx="993">
                  <c:v>0</c:v>
                </c:pt>
                <c:pt idx="994">
                  <c:v>0</c:v>
                </c:pt>
                <c:pt idx="995">
                  <c:v>0</c:v>
                </c:pt>
                <c:pt idx="996">
                  <c:v>1</c:v>
                </c:pt>
                <c:pt idx="997">
                  <c:v>1</c:v>
                </c:pt>
                <c:pt idx="998">
                  <c:v>0</c:v>
                </c:pt>
                <c:pt idx="999">
                  <c:v>425</c:v>
                </c:pt>
              </c:numCache>
            </c:numRef>
          </c:yVal>
          <c:smooth val="0"/>
          <c:extLst>
            <c:ext xmlns:c16="http://schemas.microsoft.com/office/drawing/2014/chart" uri="{C3380CC4-5D6E-409C-BE32-E72D297353CC}">
              <c16:uniqueId val="{00000001-3EAA-432C-AEC2-968F63D2A44E}"/>
            </c:ext>
          </c:extLst>
        </c:ser>
        <c:ser>
          <c:idx val="2"/>
          <c:order val="2"/>
          <c:tx>
            <c:strRef>
              <c:f>Sheet1!$D$1</c:f>
              <c:strCache>
                <c:ptCount val="1"/>
                <c:pt idx="0">
                  <c:v>TW00NNaID2</c:v>
                </c:pt>
              </c:strCache>
            </c:strRef>
          </c:tx>
          <c:spPr>
            <a:ln w="19050" cap="rnd">
              <a:solidFill>
                <a:schemeClr val="accent3"/>
              </a:solidFill>
              <a:round/>
            </a:ln>
            <a:effectLst/>
          </c:spPr>
          <c:marker>
            <c:symbol val="none"/>
          </c:marker>
          <c:xVal>
            <c:numRef>
              <c:f>Sheet1!$A$2:$A$1002</c:f>
              <c:numCache>
                <c:formatCode>General</c:formatCode>
                <c:ptCount val="100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pt idx="100">
                  <c:v>1.01</c:v>
                </c:pt>
                <c:pt idx="101">
                  <c:v>1.02</c:v>
                </c:pt>
                <c:pt idx="102">
                  <c:v>1.03</c:v>
                </c:pt>
                <c:pt idx="103">
                  <c:v>1.04</c:v>
                </c:pt>
                <c:pt idx="104">
                  <c:v>1.05</c:v>
                </c:pt>
                <c:pt idx="105">
                  <c:v>1.06</c:v>
                </c:pt>
                <c:pt idx="106">
                  <c:v>1.07</c:v>
                </c:pt>
                <c:pt idx="107">
                  <c:v>1.08</c:v>
                </c:pt>
                <c:pt idx="108">
                  <c:v>1.0900000000000001</c:v>
                </c:pt>
                <c:pt idx="109">
                  <c:v>1.1000000000000001</c:v>
                </c:pt>
                <c:pt idx="110">
                  <c:v>1.1100000000000001</c:v>
                </c:pt>
                <c:pt idx="111">
                  <c:v>1.1200000000000001</c:v>
                </c:pt>
                <c:pt idx="112">
                  <c:v>1.1299999999999999</c:v>
                </c:pt>
                <c:pt idx="113">
                  <c:v>1.1399999999999999</c:v>
                </c:pt>
                <c:pt idx="114">
                  <c:v>1.1499999999999999</c:v>
                </c:pt>
                <c:pt idx="115">
                  <c:v>1.1599999999999999</c:v>
                </c:pt>
                <c:pt idx="116">
                  <c:v>1.17</c:v>
                </c:pt>
                <c:pt idx="117">
                  <c:v>1.18</c:v>
                </c:pt>
                <c:pt idx="118">
                  <c:v>1.19</c:v>
                </c:pt>
                <c:pt idx="119">
                  <c:v>1.2</c:v>
                </c:pt>
                <c:pt idx="120">
                  <c:v>1.21</c:v>
                </c:pt>
                <c:pt idx="121">
                  <c:v>1.22</c:v>
                </c:pt>
                <c:pt idx="122">
                  <c:v>1.23</c:v>
                </c:pt>
                <c:pt idx="123">
                  <c:v>1.24</c:v>
                </c:pt>
                <c:pt idx="124">
                  <c:v>1.25</c:v>
                </c:pt>
                <c:pt idx="125">
                  <c:v>1.26</c:v>
                </c:pt>
                <c:pt idx="126">
                  <c:v>1.27</c:v>
                </c:pt>
                <c:pt idx="127">
                  <c:v>1.28</c:v>
                </c:pt>
                <c:pt idx="128">
                  <c:v>1.29</c:v>
                </c:pt>
                <c:pt idx="129">
                  <c:v>1.3</c:v>
                </c:pt>
                <c:pt idx="130">
                  <c:v>1.31</c:v>
                </c:pt>
                <c:pt idx="131">
                  <c:v>1.32</c:v>
                </c:pt>
                <c:pt idx="132">
                  <c:v>1.33</c:v>
                </c:pt>
                <c:pt idx="133">
                  <c:v>1.34</c:v>
                </c:pt>
                <c:pt idx="134">
                  <c:v>1.35</c:v>
                </c:pt>
                <c:pt idx="135">
                  <c:v>1.36</c:v>
                </c:pt>
                <c:pt idx="136">
                  <c:v>1.37</c:v>
                </c:pt>
                <c:pt idx="137">
                  <c:v>1.38</c:v>
                </c:pt>
                <c:pt idx="138">
                  <c:v>1.39</c:v>
                </c:pt>
                <c:pt idx="139">
                  <c:v>1.4</c:v>
                </c:pt>
                <c:pt idx="140">
                  <c:v>1.41</c:v>
                </c:pt>
                <c:pt idx="141">
                  <c:v>1.42</c:v>
                </c:pt>
                <c:pt idx="142">
                  <c:v>1.43</c:v>
                </c:pt>
                <c:pt idx="143">
                  <c:v>1.44</c:v>
                </c:pt>
                <c:pt idx="144">
                  <c:v>1.45</c:v>
                </c:pt>
                <c:pt idx="145">
                  <c:v>1.46</c:v>
                </c:pt>
                <c:pt idx="146">
                  <c:v>1.47</c:v>
                </c:pt>
                <c:pt idx="147">
                  <c:v>1.48</c:v>
                </c:pt>
                <c:pt idx="148">
                  <c:v>1.49</c:v>
                </c:pt>
                <c:pt idx="149">
                  <c:v>1.5</c:v>
                </c:pt>
                <c:pt idx="150">
                  <c:v>1.51</c:v>
                </c:pt>
                <c:pt idx="151">
                  <c:v>1.52</c:v>
                </c:pt>
                <c:pt idx="152">
                  <c:v>1.53</c:v>
                </c:pt>
                <c:pt idx="153">
                  <c:v>1.54</c:v>
                </c:pt>
                <c:pt idx="154">
                  <c:v>1.55</c:v>
                </c:pt>
                <c:pt idx="155">
                  <c:v>1.56</c:v>
                </c:pt>
                <c:pt idx="156">
                  <c:v>1.57</c:v>
                </c:pt>
                <c:pt idx="157">
                  <c:v>1.58</c:v>
                </c:pt>
                <c:pt idx="158">
                  <c:v>1.59</c:v>
                </c:pt>
                <c:pt idx="159">
                  <c:v>1.6</c:v>
                </c:pt>
                <c:pt idx="160">
                  <c:v>1.61</c:v>
                </c:pt>
                <c:pt idx="161">
                  <c:v>1.62</c:v>
                </c:pt>
                <c:pt idx="162">
                  <c:v>1.63</c:v>
                </c:pt>
                <c:pt idx="163">
                  <c:v>1.64</c:v>
                </c:pt>
                <c:pt idx="164">
                  <c:v>1.65</c:v>
                </c:pt>
                <c:pt idx="165">
                  <c:v>1.66</c:v>
                </c:pt>
                <c:pt idx="166">
                  <c:v>1.67</c:v>
                </c:pt>
                <c:pt idx="167">
                  <c:v>1.68</c:v>
                </c:pt>
                <c:pt idx="168">
                  <c:v>1.69</c:v>
                </c:pt>
                <c:pt idx="169">
                  <c:v>1.7</c:v>
                </c:pt>
                <c:pt idx="170">
                  <c:v>1.71</c:v>
                </c:pt>
                <c:pt idx="171">
                  <c:v>1.72</c:v>
                </c:pt>
                <c:pt idx="172">
                  <c:v>1.73</c:v>
                </c:pt>
                <c:pt idx="173">
                  <c:v>1.74</c:v>
                </c:pt>
                <c:pt idx="174">
                  <c:v>1.75</c:v>
                </c:pt>
                <c:pt idx="175">
                  <c:v>1.76</c:v>
                </c:pt>
                <c:pt idx="176">
                  <c:v>1.77</c:v>
                </c:pt>
                <c:pt idx="177">
                  <c:v>1.78</c:v>
                </c:pt>
                <c:pt idx="178">
                  <c:v>1.79</c:v>
                </c:pt>
                <c:pt idx="179">
                  <c:v>1.8</c:v>
                </c:pt>
                <c:pt idx="180">
                  <c:v>1.81</c:v>
                </c:pt>
                <c:pt idx="181">
                  <c:v>1.82</c:v>
                </c:pt>
                <c:pt idx="182">
                  <c:v>1.83</c:v>
                </c:pt>
                <c:pt idx="183">
                  <c:v>1.84</c:v>
                </c:pt>
                <c:pt idx="184">
                  <c:v>1.85</c:v>
                </c:pt>
                <c:pt idx="185">
                  <c:v>1.86</c:v>
                </c:pt>
                <c:pt idx="186">
                  <c:v>1.87</c:v>
                </c:pt>
                <c:pt idx="187">
                  <c:v>1.88</c:v>
                </c:pt>
                <c:pt idx="188">
                  <c:v>1.89</c:v>
                </c:pt>
                <c:pt idx="189">
                  <c:v>1.9</c:v>
                </c:pt>
                <c:pt idx="190">
                  <c:v>1.91</c:v>
                </c:pt>
                <c:pt idx="191">
                  <c:v>1.92</c:v>
                </c:pt>
                <c:pt idx="192">
                  <c:v>1.93</c:v>
                </c:pt>
                <c:pt idx="193">
                  <c:v>1.94</c:v>
                </c:pt>
                <c:pt idx="194">
                  <c:v>1.95</c:v>
                </c:pt>
                <c:pt idx="195">
                  <c:v>1.96</c:v>
                </c:pt>
                <c:pt idx="196">
                  <c:v>1.97</c:v>
                </c:pt>
                <c:pt idx="197">
                  <c:v>1.98</c:v>
                </c:pt>
                <c:pt idx="198">
                  <c:v>1.99</c:v>
                </c:pt>
                <c:pt idx="199">
                  <c:v>2</c:v>
                </c:pt>
                <c:pt idx="200">
                  <c:v>2.0099999999999998</c:v>
                </c:pt>
                <c:pt idx="201">
                  <c:v>2.02</c:v>
                </c:pt>
                <c:pt idx="202">
                  <c:v>2.0299999999999998</c:v>
                </c:pt>
                <c:pt idx="203">
                  <c:v>2.04</c:v>
                </c:pt>
                <c:pt idx="204">
                  <c:v>2.0499999999999998</c:v>
                </c:pt>
                <c:pt idx="205">
                  <c:v>2.06</c:v>
                </c:pt>
                <c:pt idx="206">
                  <c:v>2.0699999999999998</c:v>
                </c:pt>
                <c:pt idx="207">
                  <c:v>2.08</c:v>
                </c:pt>
                <c:pt idx="208">
                  <c:v>2.09</c:v>
                </c:pt>
                <c:pt idx="209">
                  <c:v>2.1</c:v>
                </c:pt>
                <c:pt idx="210">
                  <c:v>2.11</c:v>
                </c:pt>
                <c:pt idx="211">
                  <c:v>2.12</c:v>
                </c:pt>
                <c:pt idx="212">
                  <c:v>2.13</c:v>
                </c:pt>
                <c:pt idx="213">
                  <c:v>2.14</c:v>
                </c:pt>
                <c:pt idx="214">
                  <c:v>2.15</c:v>
                </c:pt>
                <c:pt idx="215">
                  <c:v>2.16</c:v>
                </c:pt>
                <c:pt idx="216">
                  <c:v>2.17</c:v>
                </c:pt>
                <c:pt idx="217">
                  <c:v>2.1800000000000002</c:v>
                </c:pt>
                <c:pt idx="218">
                  <c:v>2.19</c:v>
                </c:pt>
                <c:pt idx="219">
                  <c:v>2.2000000000000002</c:v>
                </c:pt>
                <c:pt idx="220">
                  <c:v>2.21</c:v>
                </c:pt>
                <c:pt idx="221">
                  <c:v>2.2200000000000002</c:v>
                </c:pt>
                <c:pt idx="222">
                  <c:v>2.23</c:v>
                </c:pt>
                <c:pt idx="223">
                  <c:v>2.2400000000000002</c:v>
                </c:pt>
                <c:pt idx="224">
                  <c:v>2.25</c:v>
                </c:pt>
                <c:pt idx="225">
                  <c:v>2.2599999999999998</c:v>
                </c:pt>
                <c:pt idx="226">
                  <c:v>2.27</c:v>
                </c:pt>
                <c:pt idx="227">
                  <c:v>2.2799999999999998</c:v>
                </c:pt>
                <c:pt idx="228">
                  <c:v>2.29</c:v>
                </c:pt>
                <c:pt idx="229">
                  <c:v>2.2999999999999998</c:v>
                </c:pt>
                <c:pt idx="230">
                  <c:v>2.31</c:v>
                </c:pt>
                <c:pt idx="231">
                  <c:v>2.3199999999999998</c:v>
                </c:pt>
                <c:pt idx="232">
                  <c:v>2.33</c:v>
                </c:pt>
                <c:pt idx="233">
                  <c:v>2.34</c:v>
                </c:pt>
                <c:pt idx="234">
                  <c:v>2.35</c:v>
                </c:pt>
                <c:pt idx="235">
                  <c:v>2.36</c:v>
                </c:pt>
                <c:pt idx="236">
                  <c:v>2.37</c:v>
                </c:pt>
                <c:pt idx="237">
                  <c:v>2.38</c:v>
                </c:pt>
                <c:pt idx="238">
                  <c:v>2.39</c:v>
                </c:pt>
                <c:pt idx="239">
                  <c:v>2.4</c:v>
                </c:pt>
                <c:pt idx="240">
                  <c:v>2.41</c:v>
                </c:pt>
                <c:pt idx="241">
                  <c:v>2.42</c:v>
                </c:pt>
                <c:pt idx="242">
                  <c:v>2.4300000000000002</c:v>
                </c:pt>
                <c:pt idx="243">
                  <c:v>2.44</c:v>
                </c:pt>
                <c:pt idx="244">
                  <c:v>2.4500000000000002</c:v>
                </c:pt>
                <c:pt idx="245">
                  <c:v>2.46</c:v>
                </c:pt>
                <c:pt idx="246">
                  <c:v>2.4700000000000002</c:v>
                </c:pt>
                <c:pt idx="247">
                  <c:v>2.48</c:v>
                </c:pt>
                <c:pt idx="248">
                  <c:v>2.4900000000000002</c:v>
                </c:pt>
                <c:pt idx="249">
                  <c:v>2.5</c:v>
                </c:pt>
                <c:pt idx="250">
                  <c:v>2.5099999999999998</c:v>
                </c:pt>
                <c:pt idx="251">
                  <c:v>2.52</c:v>
                </c:pt>
                <c:pt idx="252">
                  <c:v>2.5299999999999998</c:v>
                </c:pt>
                <c:pt idx="253">
                  <c:v>2.54</c:v>
                </c:pt>
                <c:pt idx="254">
                  <c:v>2.5499999999999998</c:v>
                </c:pt>
                <c:pt idx="255">
                  <c:v>2.56</c:v>
                </c:pt>
                <c:pt idx="256">
                  <c:v>2.57</c:v>
                </c:pt>
                <c:pt idx="257">
                  <c:v>2.58</c:v>
                </c:pt>
                <c:pt idx="258">
                  <c:v>2.59</c:v>
                </c:pt>
                <c:pt idx="259">
                  <c:v>2.6</c:v>
                </c:pt>
                <c:pt idx="260">
                  <c:v>2.61</c:v>
                </c:pt>
                <c:pt idx="261">
                  <c:v>2.62</c:v>
                </c:pt>
                <c:pt idx="262">
                  <c:v>2.63</c:v>
                </c:pt>
                <c:pt idx="263">
                  <c:v>2.64</c:v>
                </c:pt>
                <c:pt idx="264">
                  <c:v>2.65</c:v>
                </c:pt>
                <c:pt idx="265">
                  <c:v>2.66</c:v>
                </c:pt>
                <c:pt idx="266">
                  <c:v>2.67</c:v>
                </c:pt>
                <c:pt idx="267">
                  <c:v>2.68</c:v>
                </c:pt>
                <c:pt idx="268">
                  <c:v>2.69</c:v>
                </c:pt>
                <c:pt idx="269">
                  <c:v>2.7</c:v>
                </c:pt>
                <c:pt idx="270">
                  <c:v>2.71</c:v>
                </c:pt>
                <c:pt idx="271">
                  <c:v>2.72</c:v>
                </c:pt>
                <c:pt idx="272">
                  <c:v>2.73</c:v>
                </c:pt>
                <c:pt idx="273">
                  <c:v>2.74</c:v>
                </c:pt>
                <c:pt idx="274">
                  <c:v>2.75</c:v>
                </c:pt>
                <c:pt idx="275">
                  <c:v>2.76</c:v>
                </c:pt>
                <c:pt idx="276">
                  <c:v>2.77</c:v>
                </c:pt>
                <c:pt idx="277">
                  <c:v>2.78</c:v>
                </c:pt>
                <c:pt idx="278">
                  <c:v>2.79</c:v>
                </c:pt>
                <c:pt idx="279">
                  <c:v>2.8</c:v>
                </c:pt>
                <c:pt idx="280">
                  <c:v>2.81</c:v>
                </c:pt>
                <c:pt idx="281">
                  <c:v>2.82</c:v>
                </c:pt>
                <c:pt idx="282">
                  <c:v>2.83</c:v>
                </c:pt>
                <c:pt idx="283">
                  <c:v>2.84</c:v>
                </c:pt>
                <c:pt idx="284">
                  <c:v>2.85</c:v>
                </c:pt>
                <c:pt idx="285">
                  <c:v>2.86</c:v>
                </c:pt>
                <c:pt idx="286">
                  <c:v>2.87</c:v>
                </c:pt>
                <c:pt idx="287">
                  <c:v>2.88</c:v>
                </c:pt>
                <c:pt idx="288">
                  <c:v>2.89</c:v>
                </c:pt>
                <c:pt idx="289">
                  <c:v>2.9</c:v>
                </c:pt>
                <c:pt idx="290">
                  <c:v>2.91</c:v>
                </c:pt>
                <c:pt idx="291">
                  <c:v>2.92</c:v>
                </c:pt>
                <c:pt idx="292">
                  <c:v>2.93</c:v>
                </c:pt>
                <c:pt idx="293">
                  <c:v>2.94</c:v>
                </c:pt>
                <c:pt idx="294">
                  <c:v>2.95</c:v>
                </c:pt>
                <c:pt idx="295">
                  <c:v>2.96</c:v>
                </c:pt>
                <c:pt idx="296">
                  <c:v>2.97</c:v>
                </c:pt>
                <c:pt idx="297">
                  <c:v>2.98</c:v>
                </c:pt>
                <c:pt idx="298">
                  <c:v>2.99</c:v>
                </c:pt>
                <c:pt idx="299">
                  <c:v>3</c:v>
                </c:pt>
                <c:pt idx="300">
                  <c:v>3.01</c:v>
                </c:pt>
                <c:pt idx="301">
                  <c:v>3.02</c:v>
                </c:pt>
                <c:pt idx="302">
                  <c:v>3.03</c:v>
                </c:pt>
                <c:pt idx="303">
                  <c:v>3.04</c:v>
                </c:pt>
                <c:pt idx="304">
                  <c:v>3.05</c:v>
                </c:pt>
                <c:pt idx="305">
                  <c:v>3.06</c:v>
                </c:pt>
                <c:pt idx="306">
                  <c:v>3.07</c:v>
                </c:pt>
                <c:pt idx="307">
                  <c:v>3.08</c:v>
                </c:pt>
                <c:pt idx="308">
                  <c:v>3.09</c:v>
                </c:pt>
                <c:pt idx="309">
                  <c:v>3.1</c:v>
                </c:pt>
                <c:pt idx="310">
                  <c:v>3.11</c:v>
                </c:pt>
                <c:pt idx="311">
                  <c:v>3.12</c:v>
                </c:pt>
                <c:pt idx="312">
                  <c:v>3.13</c:v>
                </c:pt>
                <c:pt idx="313">
                  <c:v>3.14</c:v>
                </c:pt>
                <c:pt idx="314">
                  <c:v>3.15</c:v>
                </c:pt>
                <c:pt idx="315">
                  <c:v>3.16</c:v>
                </c:pt>
                <c:pt idx="316">
                  <c:v>3.17</c:v>
                </c:pt>
                <c:pt idx="317">
                  <c:v>3.18</c:v>
                </c:pt>
                <c:pt idx="318">
                  <c:v>3.19</c:v>
                </c:pt>
                <c:pt idx="319">
                  <c:v>3.2</c:v>
                </c:pt>
                <c:pt idx="320">
                  <c:v>3.21</c:v>
                </c:pt>
                <c:pt idx="321">
                  <c:v>3.22</c:v>
                </c:pt>
                <c:pt idx="322">
                  <c:v>3.23</c:v>
                </c:pt>
                <c:pt idx="323">
                  <c:v>3.24</c:v>
                </c:pt>
                <c:pt idx="324">
                  <c:v>3.25</c:v>
                </c:pt>
                <c:pt idx="325">
                  <c:v>3.26</c:v>
                </c:pt>
                <c:pt idx="326">
                  <c:v>3.27</c:v>
                </c:pt>
                <c:pt idx="327">
                  <c:v>3.28</c:v>
                </c:pt>
                <c:pt idx="328">
                  <c:v>3.29</c:v>
                </c:pt>
                <c:pt idx="329">
                  <c:v>3.3</c:v>
                </c:pt>
                <c:pt idx="330">
                  <c:v>3.31</c:v>
                </c:pt>
                <c:pt idx="331">
                  <c:v>3.32</c:v>
                </c:pt>
                <c:pt idx="332">
                  <c:v>3.33</c:v>
                </c:pt>
                <c:pt idx="333">
                  <c:v>3.34</c:v>
                </c:pt>
                <c:pt idx="334">
                  <c:v>3.35</c:v>
                </c:pt>
                <c:pt idx="335">
                  <c:v>3.36</c:v>
                </c:pt>
                <c:pt idx="336">
                  <c:v>3.37</c:v>
                </c:pt>
                <c:pt idx="337">
                  <c:v>3.38</c:v>
                </c:pt>
                <c:pt idx="338">
                  <c:v>3.39</c:v>
                </c:pt>
                <c:pt idx="339">
                  <c:v>3.4</c:v>
                </c:pt>
                <c:pt idx="340">
                  <c:v>3.41</c:v>
                </c:pt>
                <c:pt idx="341">
                  <c:v>3.42</c:v>
                </c:pt>
                <c:pt idx="342">
                  <c:v>3.43</c:v>
                </c:pt>
                <c:pt idx="343">
                  <c:v>3.44</c:v>
                </c:pt>
                <c:pt idx="344">
                  <c:v>3.45</c:v>
                </c:pt>
                <c:pt idx="345">
                  <c:v>3.46</c:v>
                </c:pt>
                <c:pt idx="346">
                  <c:v>3.47</c:v>
                </c:pt>
                <c:pt idx="347">
                  <c:v>3.48</c:v>
                </c:pt>
                <c:pt idx="348">
                  <c:v>3.49</c:v>
                </c:pt>
                <c:pt idx="349">
                  <c:v>3.5</c:v>
                </c:pt>
                <c:pt idx="350">
                  <c:v>3.51</c:v>
                </c:pt>
                <c:pt idx="351">
                  <c:v>3.52</c:v>
                </c:pt>
                <c:pt idx="352">
                  <c:v>3.53</c:v>
                </c:pt>
                <c:pt idx="353">
                  <c:v>3.54</c:v>
                </c:pt>
                <c:pt idx="354">
                  <c:v>3.55</c:v>
                </c:pt>
                <c:pt idx="355">
                  <c:v>3.56</c:v>
                </c:pt>
                <c:pt idx="356">
                  <c:v>3.57</c:v>
                </c:pt>
                <c:pt idx="357">
                  <c:v>3.58</c:v>
                </c:pt>
                <c:pt idx="358">
                  <c:v>3.59</c:v>
                </c:pt>
                <c:pt idx="359">
                  <c:v>3.6</c:v>
                </c:pt>
                <c:pt idx="360">
                  <c:v>3.61</c:v>
                </c:pt>
                <c:pt idx="361">
                  <c:v>3.62</c:v>
                </c:pt>
                <c:pt idx="362">
                  <c:v>3.63</c:v>
                </c:pt>
                <c:pt idx="363">
                  <c:v>3.64</c:v>
                </c:pt>
                <c:pt idx="364">
                  <c:v>3.65</c:v>
                </c:pt>
                <c:pt idx="365">
                  <c:v>3.66</c:v>
                </c:pt>
                <c:pt idx="366">
                  <c:v>3.67</c:v>
                </c:pt>
                <c:pt idx="367">
                  <c:v>3.68</c:v>
                </c:pt>
                <c:pt idx="368">
                  <c:v>3.69</c:v>
                </c:pt>
                <c:pt idx="369">
                  <c:v>3.7</c:v>
                </c:pt>
                <c:pt idx="370">
                  <c:v>3.71</c:v>
                </c:pt>
                <c:pt idx="371">
                  <c:v>3.72</c:v>
                </c:pt>
                <c:pt idx="372">
                  <c:v>3.73</c:v>
                </c:pt>
                <c:pt idx="373">
                  <c:v>3.74</c:v>
                </c:pt>
                <c:pt idx="374">
                  <c:v>3.75</c:v>
                </c:pt>
                <c:pt idx="375">
                  <c:v>3.76</c:v>
                </c:pt>
                <c:pt idx="376">
                  <c:v>3.77</c:v>
                </c:pt>
                <c:pt idx="377">
                  <c:v>3.78</c:v>
                </c:pt>
                <c:pt idx="378">
                  <c:v>3.79</c:v>
                </c:pt>
                <c:pt idx="379">
                  <c:v>3.8</c:v>
                </c:pt>
                <c:pt idx="380">
                  <c:v>3.81</c:v>
                </c:pt>
                <c:pt idx="381">
                  <c:v>3.82</c:v>
                </c:pt>
                <c:pt idx="382">
                  <c:v>3.83</c:v>
                </c:pt>
                <c:pt idx="383">
                  <c:v>3.84</c:v>
                </c:pt>
                <c:pt idx="384">
                  <c:v>3.85</c:v>
                </c:pt>
                <c:pt idx="385">
                  <c:v>3.86</c:v>
                </c:pt>
                <c:pt idx="386">
                  <c:v>3.87</c:v>
                </c:pt>
                <c:pt idx="387">
                  <c:v>3.88</c:v>
                </c:pt>
                <c:pt idx="388">
                  <c:v>3.89</c:v>
                </c:pt>
                <c:pt idx="389">
                  <c:v>3.9</c:v>
                </c:pt>
                <c:pt idx="390">
                  <c:v>3.91</c:v>
                </c:pt>
                <c:pt idx="391">
                  <c:v>3.92</c:v>
                </c:pt>
                <c:pt idx="392">
                  <c:v>3.93</c:v>
                </c:pt>
                <c:pt idx="393">
                  <c:v>3.94</c:v>
                </c:pt>
                <c:pt idx="394">
                  <c:v>3.95</c:v>
                </c:pt>
                <c:pt idx="395">
                  <c:v>3.96</c:v>
                </c:pt>
                <c:pt idx="396">
                  <c:v>3.97</c:v>
                </c:pt>
                <c:pt idx="397">
                  <c:v>3.98</c:v>
                </c:pt>
                <c:pt idx="398">
                  <c:v>3.99</c:v>
                </c:pt>
                <c:pt idx="399">
                  <c:v>4</c:v>
                </c:pt>
                <c:pt idx="400">
                  <c:v>4.01</c:v>
                </c:pt>
                <c:pt idx="401">
                  <c:v>4.0199999999999996</c:v>
                </c:pt>
                <c:pt idx="402">
                  <c:v>4.03</c:v>
                </c:pt>
                <c:pt idx="403">
                  <c:v>4.04</c:v>
                </c:pt>
                <c:pt idx="404">
                  <c:v>4.05</c:v>
                </c:pt>
                <c:pt idx="405">
                  <c:v>4.0599999999999996</c:v>
                </c:pt>
                <c:pt idx="406">
                  <c:v>4.07</c:v>
                </c:pt>
                <c:pt idx="407">
                  <c:v>4.08</c:v>
                </c:pt>
                <c:pt idx="408">
                  <c:v>4.09</c:v>
                </c:pt>
                <c:pt idx="409">
                  <c:v>4.0999999999999996</c:v>
                </c:pt>
                <c:pt idx="410">
                  <c:v>4.1100000000000003</c:v>
                </c:pt>
                <c:pt idx="411">
                  <c:v>4.12</c:v>
                </c:pt>
                <c:pt idx="412">
                  <c:v>4.13</c:v>
                </c:pt>
                <c:pt idx="413">
                  <c:v>4.1399999999999997</c:v>
                </c:pt>
                <c:pt idx="414">
                  <c:v>4.1500000000000004</c:v>
                </c:pt>
                <c:pt idx="415">
                  <c:v>4.16</c:v>
                </c:pt>
                <c:pt idx="416">
                  <c:v>4.17</c:v>
                </c:pt>
                <c:pt idx="417">
                  <c:v>4.18</c:v>
                </c:pt>
                <c:pt idx="418">
                  <c:v>4.1900000000000004</c:v>
                </c:pt>
                <c:pt idx="419">
                  <c:v>4.2</c:v>
                </c:pt>
                <c:pt idx="420">
                  <c:v>4.21</c:v>
                </c:pt>
                <c:pt idx="421">
                  <c:v>4.22</c:v>
                </c:pt>
                <c:pt idx="422">
                  <c:v>4.2300000000000004</c:v>
                </c:pt>
                <c:pt idx="423">
                  <c:v>4.24</c:v>
                </c:pt>
                <c:pt idx="424">
                  <c:v>4.25</c:v>
                </c:pt>
                <c:pt idx="425">
                  <c:v>4.26</c:v>
                </c:pt>
                <c:pt idx="426">
                  <c:v>4.2699999999999996</c:v>
                </c:pt>
                <c:pt idx="427">
                  <c:v>4.28</c:v>
                </c:pt>
                <c:pt idx="428">
                  <c:v>4.29</c:v>
                </c:pt>
                <c:pt idx="429">
                  <c:v>4.3</c:v>
                </c:pt>
                <c:pt idx="430">
                  <c:v>4.3099999999999996</c:v>
                </c:pt>
                <c:pt idx="431">
                  <c:v>4.32</c:v>
                </c:pt>
                <c:pt idx="432">
                  <c:v>4.33</c:v>
                </c:pt>
                <c:pt idx="433">
                  <c:v>4.34</c:v>
                </c:pt>
                <c:pt idx="434">
                  <c:v>4.3499999999999996</c:v>
                </c:pt>
                <c:pt idx="435">
                  <c:v>4.3600000000000003</c:v>
                </c:pt>
                <c:pt idx="436">
                  <c:v>4.37</c:v>
                </c:pt>
                <c:pt idx="437">
                  <c:v>4.38</c:v>
                </c:pt>
                <c:pt idx="438">
                  <c:v>4.3899999999999997</c:v>
                </c:pt>
                <c:pt idx="439">
                  <c:v>4.4000000000000004</c:v>
                </c:pt>
                <c:pt idx="440">
                  <c:v>4.41</c:v>
                </c:pt>
                <c:pt idx="441">
                  <c:v>4.42</c:v>
                </c:pt>
                <c:pt idx="442">
                  <c:v>4.43</c:v>
                </c:pt>
                <c:pt idx="443">
                  <c:v>4.4400000000000004</c:v>
                </c:pt>
                <c:pt idx="444">
                  <c:v>4.45</c:v>
                </c:pt>
                <c:pt idx="445">
                  <c:v>4.46</c:v>
                </c:pt>
                <c:pt idx="446">
                  <c:v>4.47</c:v>
                </c:pt>
                <c:pt idx="447">
                  <c:v>4.4800000000000004</c:v>
                </c:pt>
                <c:pt idx="448">
                  <c:v>4.49</c:v>
                </c:pt>
                <c:pt idx="449">
                  <c:v>4.5</c:v>
                </c:pt>
                <c:pt idx="450">
                  <c:v>4.51</c:v>
                </c:pt>
                <c:pt idx="451">
                  <c:v>4.5199999999999996</c:v>
                </c:pt>
                <c:pt idx="452">
                  <c:v>4.53</c:v>
                </c:pt>
                <c:pt idx="453">
                  <c:v>4.54</c:v>
                </c:pt>
                <c:pt idx="454">
                  <c:v>4.55</c:v>
                </c:pt>
                <c:pt idx="455">
                  <c:v>4.5599999999999996</c:v>
                </c:pt>
                <c:pt idx="456">
                  <c:v>4.57</c:v>
                </c:pt>
                <c:pt idx="457">
                  <c:v>4.58</c:v>
                </c:pt>
                <c:pt idx="458">
                  <c:v>4.59</c:v>
                </c:pt>
                <c:pt idx="459">
                  <c:v>4.5999999999999996</c:v>
                </c:pt>
                <c:pt idx="460">
                  <c:v>4.6100000000000003</c:v>
                </c:pt>
                <c:pt idx="461">
                  <c:v>4.62</c:v>
                </c:pt>
                <c:pt idx="462">
                  <c:v>4.63</c:v>
                </c:pt>
                <c:pt idx="463">
                  <c:v>4.6399999999999997</c:v>
                </c:pt>
                <c:pt idx="464">
                  <c:v>4.6500000000000004</c:v>
                </c:pt>
                <c:pt idx="465">
                  <c:v>4.66</c:v>
                </c:pt>
                <c:pt idx="466">
                  <c:v>4.67</c:v>
                </c:pt>
                <c:pt idx="467">
                  <c:v>4.68</c:v>
                </c:pt>
                <c:pt idx="468">
                  <c:v>4.6900000000000004</c:v>
                </c:pt>
                <c:pt idx="469">
                  <c:v>4.7</c:v>
                </c:pt>
                <c:pt idx="470">
                  <c:v>4.71</c:v>
                </c:pt>
                <c:pt idx="471">
                  <c:v>4.72</c:v>
                </c:pt>
                <c:pt idx="472">
                  <c:v>4.7300000000000004</c:v>
                </c:pt>
                <c:pt idx="473">
                  <c:v>4.74</c:v>
                </c:pt>
                <c:pt idx="474">
                  <c:v>4.75</c:v>
                </c:pt>
                <c:pt idx="475">
                  <c:v>4.76</c:v>
                </c:pt>
                <c:pt idx="476">
                  <c:v>4.7699999999999996</c:v>
                </c:pt>
                <c:pt idx="477">
                  <c:v>4.78</c:v>
                </c:pt>
                <c:pt idx="478">
                  <c:v>4.79</c:v>
                </c:pt>
                <c:pt idx="479">
                  <c:v>4.8</c:v>
                </c:pt>
                <c:pt idx="480">
                  <c:v>4.8099999999999996</c:v>
                </c:pt>
                <c:pt idx="481">
                  <c:v>4.82</c:v>
                </c:pt>
                <c:pt idx="482">
                  <c:v>4.83</c:v>
                </c:pt>
                <c:pt idx="483">
                  <c:v>4.84</c:v>
                </c:pt>
                <c:pt idx="484">
                  <c:v>4.8499999999999996</c:v>
                </c:pt>
                <c:pt idx="485">
                  <c:v>4.8600000000000003</c:v>
                </c:pt>
                <c:pt idx="486">
                  <c:v>4.87</c:v>
                </c:pt>
                <c:pt idx="487">
                  <c:v>4.88</c:v>
                </c:pt>
                <c:pt idx="488">
                  <c:v>4.8899999999999997</c:v>
                </c:pt>
                <c:pt idx="489">
                  <c:v>4.9000000000000004</c:v>
                </c:pt>
                <c:pt idx="490">
                  <c:v>4.91</c:v>
                </c:pt>
                <c:pt idx="491">
                  <c:v>4.92</c:v>
                </c:pt>
                <c:pt idx="492">
                  <c:v>4.93</c:v>
                </c:pt>
                <c:pt idx="493">
                  <c:v>4.9400000000000004</c:v>
                </c:pt>
                <c:pt idx="494">
                  <c:v>4.95</c:v>
                </c:pt>
                <c:pt idx="495">
                  <c:v>4.96</c:v>
                </c:pt>
                <c:pt idx="496">
                  <c:v>4.97</c:v>
                </c:pt>
                <c:pt idx="497">
                  <c:v>4.9800000000000004</c:v>
                </c:pt>
                <c:pt idx="498">
                  <c:v>4.99</c:v>
                </c:pt>
                <c:pt idx="499">
                  <c:v>5</c:v>
                </c:pt>
                <c:pt idx="500">
                  <c:v>5.01</c:v>
                </c:pt>
                <c:pt idx="501">
                  <c:v>5.0199999999999996</c:v>
                </c:pt>
                <c:pt idx="502">
                  <c:v>5.03</c:v>
                </c:pt>
                <c:pt idx="503">
                  <c:v>5.04</c:v>
                </c:pt>
                <c:pt idx="504">
                  <c:v>5.05</c:v>
                </c:pt>
                <c:pt idx="505">
                  <c:v>5.0599999999999996</c:v>
                </c:pt>
                <c:pt idx="506">
                  <c:v>5.07</c:v>
                </c:pt>
                <c:pt idx="507">
                  <c:v>5.08</c:v>
                </c:pt>
                <c:pt idx="508">
                  <c:v>5.09</c:v>
                </c:pt>
                <c:pt idx="509">
                  <c:v>5.0999999999999996</c:v>
                </c:pt>
                <c:pt idx="510">
                  <c:v>5.1100000000000003</c:v>
                </c:pt>
                <c:pt idx="511">
                  <c:v>5.12</c:v>
                </c:pt>
                <c:pt idx="512">
                  <c:v>5.13</c:v>
                </c:pt>
                <c:pt idx="513">
                  <c:v>5.14</c:v>
                </c:pt>
                <c:pt idx="514">
                  <c:v>5.15</c:v>
                </c:pt>
                <c:pt idx="515">
                  <c:v>5.16</c:v>
                </c:pt>
                <c:pt idx="516">
                  <c:v>5.17</c:v>
                </c:pt>
                <c:pt idx="517">
                  <c:v>5.18</c:v>
                </c:pt>
                <c:pt idx="518">
                  <c:v>5.19</c:v>
                </c:pt>
                <c:pt idx="519">
                  <c:v>5.2</c:v>
                </c:pt>
                <c:pt idx="520">
                  <c:v>5.21</c:v>
                </c:pt>
                <c:pt idx="521">
                  <c:v>5.22</c:v>
                </c:pt>
                <c:pt idx="522">
                  <c:v>5.23</c:v>
                </c:pt>
                <c:pt idx="523">
                  <c:v>5.24</c:v>
                </c:pt>
                <c:pt idx="524">
                  <c:v>5.25</c:v>
                </c:pt>
                <c:pt idx="525">
                  <c:v>5.26</c:v>
                </c:pt>
                <c:pt idx="526">
                  <c:v>5.27</c:v>
                </c:pt>
                <c:pt idx="527">
                  <c:v>5.28</c:v>
                </c:pt>
                <c:pt idx="528">
                  <c:v>5.29</c:v>
                </c:pt>
                <c:pt idx="529">
                  <c:v>5.3</c:v>
                </c:pt>
                <c:pt idx="530">
                  <c:v>5.31</c:v>
                </c:pt>
                <c:pt idx="531">
                  <c:v>5.32</c:v>
                </c:pt>
                <c:pt idx="532">
                  <c:v>5.33</c:v>
                </c:pt>
                <c:pt idx="533">
                  <c:v>5.34</c:v>
                </c:pt>
                <c:pt idx="534">
                  <c:v>5.35</c:v>
                </c:pt>
                <c:pt idx="535">
                  <c:v>5.36</c:v>
                </c:pt>
                <c:pt idx="536">
                  <c:v>5.37</c:v>
                </c:pt>
                <c:pt idx="537">
                  <c:v>5.38</c:v>
                </c:pt>
                <c:pt idx="538">
                  <c:v>5.39</c:v>
                </c:pt>
                <c:pt idx="539">
                  <c:v>5.4</c:v>
                </c:pt>
                <c:pt idx="540">
                  <c:v>5.41</c:v>
                </c:pt>
                <c:pt idx="541">
                  <c:v>5.42</c:v>
                </c:pt>
                <c:pt idx="542">
                  <c:v>5.43</c:v>
                </c:pt>
                <c:pt idx="543">
                  <c:v>5.44</c:v>
                </c:pt>
                <c:pt idx="544">
                  <c:v>5.45</c:v>
                </c:pt>
                <c:pt idx="545">
                  <c:v>5.46</c:v>
                </c:pt>
                <c:pt idx="546">
                  <c:v>5.47</c:v>
                </c:pt>
                <c:pt idx="547">
                  <c:v>5.48</c:v>
                </c:pt>
                <c:pt idx="548">
                  <c:v>5.49</c:v>
                </c:pt>
                <c:pt idx="549">
                  <c:v>5.5</c:v>
                </c:pt>
                <c:pt idx="550">
                  <c:v>5.51</c:v>
                </c:pt>
                <c:pt idx="551">
                  <c:v>5.52</c:v>
                </c:pt>
                <c:pt idx="552">
                  <c:v>5.53</c:v>
                </c:pt>
                <c:pt idx="553">
                  <c:v>5.54</c:v>
                </c:pt>
                <c:pt idx="554">
                  <c:v>5.55</c:v>
                </c:pt>
                <c:pt idx="555">
                  <c:v>5.56</c:v>
                </c:pt>
                <c:pt idx="556">
                  <c:v>5.57</c:v>
                </c:pt>
                <c:pt idx="557">
                  <c:v>5.58</c:v>
                </c:pt>
                <c:pt idx="558">
                  <c:v>5.59</c:v>
                </c:pt>
                <c:pt idx="559">
                  <c:v>5.6</c:v>
                </c:pt>
                <c:pt idx="560">
                  <c:v>5.61</c:v>
                </c:pt>
                <c:pt idx="561">
                  <c:v>5.62</c:v>
                </c:pt>
                <c:pt idx="562">
                  <c:v>5.63</c:v>
                </c:pt>
                <c:pt idx="563">
                  <c:v>5.64</c:v>
                </c:pt>
                <c:pt idx="564">
                  <c:v>5.65</c:v>
                </c:pt>
                <c:pt idx="565">
                  <c:v>5.66</c:v>
                </c:pt>
                <c:pt idx="566">
                  <c:v>5.67</c:v>
                </c:pt>
                <c:pt idx="567">
                  <c:v>5.68</c:v>
                </c:pt>
                <c:pt idx="568">
                  <c:v>5.69</c:v>
                </c:pt>
                <c:pt idx="569">
                  <c:v>5.7</c:v>
                </c:pt>
                <c:pt idx="570">
                  <c:v>5.71</c:v>
                </c:pt>
                <c:pt idx="571">
                  <c:v>5.72</c:v>
                </c:pt>
                <c:pt idx="572">
                  <c:v>5.73</c:v>
                </c:pt>
                <c:pt idx="573">
                  <c:v>5.74</c:v>
                </c:pt>
                <c:pt idx="574">
                  <c:v>5.75</c:v>
                </c:pt>
                <c:pt idx="575">
                  <c:v>5.76</c:v>
                </c:pt>
                <c:pt idx="576">
                  <c:v>5.77</c:v>
                </c:pt>
                <c:pt idx="577">
                  <c:v>5.78</c:v>
                </c:pt>
                <c:pt idx="578">
                  <c:v>5.79</c:v>
                </c:pt>
                <c:pt idx="579">
                  <c:v>5.8</c:v>
                </c:pt>
                <c:pt idx="580">
                  <c:v>5.81</c:v>
                </c:pt>
                <c:pt idx="581">
                  <c:v>5.82</c:v>
                </c:pt>
                <c:pt idx="582">
                  <c:v>5.83</c:v>
                </c:pt>
                <c:pt idx="583">
                  <c:v>5.84</c:v>
                </c:pt>
                <c:pt idx="584">
                  <c:v>5.85</c:v>
                </c:pt>
                <c:pt idx="585">
                  <c:v>5.86</c:v>
                </c:pt>
                <c:pt idx="586">
                  <c:v>5.87</c:v>
                </c:pt>
                <c:pt idx="587">
                  <c:v>5.88</c:v>
                </c:pt>
                <c:pt idx="588">
                  <c:v>5.89</c:v>
                </c:pt>
                <c:pt idx="589">
                  <c:v>5.9</c:v>
                </c:pt>
                <c:pt idx="590">
                  <c:v>5.91</c:v>
                </c:pt>
                <c:pt idx="591">
                  <c:v>5.92</c:v>
                </c:pt>
                <c:pt idx="592">
                  <c:v>5.93</c:v>
                </c:pt>
                <c:pt idx="593">
                  <c:v>5.94</c:v>
                </c:pt>
                <c:pt idx="594">
                  <c:v>5.95</c:v>
                </c:pt>
                <c:pt idx="595">
                  <c:v>5.96</c:v>
                </c:pt>
                <c:pt idx="596">
                  <c:v>5.97</c:v>
                </c:pt>
                <c:pt idx="597">
                  <c:v>5.98</c:v>
                </c:pt>
                <c:pt idx="598">
                  <c:v>5.99</c:v>
                </c:pt>
                <c:pt idx="599">
                  <c:v>6</c:v>
                </c:pt>
                <c:pt idx="600">
                  <c:v>6.01</c:v>
                </c:pt>
                <c:pt idx="601">
                  <c:v>6.02</c:v>
                </c:pt>
                <c:pt idx="602">
                  <c:v>6.03</c:v>
                </c:pt>
                <c:pt idx="603">
                  <c:v>6.04</c:v>
                </c:pt>
                <c:pt idx="604">
                  <c:v>6.05</c:v>
                </c:pt>
                <c:pt idx="605">
                  <c:v>6.06</c:v>
                </c:pt>
                <c:pt idx="606">
                  <c:v>6.07</c:v>
                </c:pt>
                <c:pt idx="607">
                  <c:v>6.08</c:v>
                </c:pt>
                <c:pt idx="608">
                  <c:v>6.09</c:v>
                </c:pt>
                <c:pt idx="609">
                  <c:v>6.1</c:v>
                </c:pt>
                <c:pt idx="610">
                  <c:v>6.11</c:v>
                </c:pt>
                <c:pt idx="611">
                  <c:v>6.12</c:v>
                </c:pt>
                <c:pt idx="612">
                  <c:v>6.13</c:v>
                </c:pt>
                <c:pt idx="613">
                  <c:v>6.14</c:v>
                </c:pt>
                <c:pt idx="614">
                  <c:v>6.15</c:v>
                </c:pt>
                <c:pt idx="615">
                  <c:v>6.16</c:v>
                </c:pt>
                <c:pt idx="616">
                  <c:v>6.17</c:v>
                </c:pt>
                <c:pt idx="617">
                  <c:v>6.18</c:v>
                </c:pt>
                <c:pt idx="618">
                  <c:v>6.19</c:v>
                </c:pt>
                <c:pt idx="619">
                  <c:v>6.2</c:v>
                </c:pt>
                <c:pt idx="620">
                  <c:v>6.21</c:v>
                </c:pt>
                <c:pt idx="621">
                  <c:v>6.22</c:v>
                </c:pt>
                <c:pt idx="622">
                  <c:v>6.23</c:v>
                </c:pt>
                <c:pt idx="623">
                  <c:v>6.24</c:v>
                </c:pt>
                <c:pt idx="624">
                  <c:v>6.25</c:v>
                </c:pt>
                <c:pt idx="625">
                  <c:v>6.26</c:v>
                </c:pt>
                <c:pt idx="626">
                  <c:v>6.27</c:v>
                </c:pt>
                <c:pt idx="627">
                  <c:v>6.28</c:v>
                </c:pt>
                <c:pt idx="628">
                  <c:v>6.29</c:v>
                </c:pt>
                <c:pt idx="629">
                  <c:v>6.3</c:v>
                </c:pt>
                <c:pt idx="630">
                  <c:v>6.31</c:v>
                </c:pt>
                <c:pt idx="631">
                  <c:v>6.32</c:v>
                </c:pt>
                <c:pt idx="632">
                  <c:v>6.33</c:v>
                </c:pt>
                <c:pt idx="633">
                  <c:v>6.34</c:v>
                </c:pt>
                <c:pt idx="634">
                  <c:v>6.35</c:v>
                </c:pt>
                <c:pt idx="635">
                  <c:v>6.36</c:v>
                </c:pt>
                <c:pt idx="636">
                  <c:v>6.37</c:v>
                </c:pt>
                <c:pt idx="637">
                  <c:v>6.38</c:v>
                </c:pt>
                <c:pt idx="638">
                  <c:v>6.39</c:v>
                </c:pt>
                <c:pt idx="639">
                  <c:v>6.4</c:v>
                </c:pt>
                <c:pt idx="640">
                  <c:v>6.41</c:v>
                </c:pt>
                <c:pt idx="641">
                  <c:v>6.42</c:v>
                </c:pt>
                <c:pt idx="642">
                  <c:v>6.43</c:v>
                </c:pt>
                <c:pt idx="643">
                  <c:v>6.44</c:v>
                </c:pt>
                <c:pt idx="644">
                  <c:v>6.45</c:v>
                </c:pt>
                <c:pt idx="645">
                  <c:v>6.46</c:v>
                </c:pt>
                <c:pt idx="646">
                  <c:v>6.47</c:v>
                </c:pt>
                <c:pt idx="647">
                  <c:v>6.48</c:v>
                </c:pt>
                <c:pt idx="648">
                  <c:v>6.49</c:v>
                </c:pt>
                <c:pt idx="649">
                  <c:v>6.5</c:v>
                </c:pt>
                <c:pt idx="650">
                  <c:v>6.51</c:v>
                </c:pt>
                <c:pt idx="651">
                  <c:v>6.52</c:v>
                </c:pt>
                <c:pt idx="652">
                  <c:v>6.53</c:v>
                </c:pt>
                <c:pt idx="653">
                  <c:v>6.54</c:v>
                </c:pt>
                <c:pt idx="654">
                  <c:v>6.55</c:v>
                </c:pt>
                <c:pt idx="655">
                  <c:v>6.56</c:v>
                </c:pt>
                <c:pt idx="656">
                  <c:v>6.57</c:v>
                </c:pt>
                <c:pt idx="657">
                  <c:v>6.58</c:v>
                </c:pt>
                <c:pt idx="658">
                  <c:v>6.59</c:v>
                </c:pt>
                <c:pt idx="659">
                  <c:v>6.6</c:v>
                </c:pt>
                <c:pt idx="660">
                  <c:v>6.61</c:v>
                </c:pt>
                <c:pt idx="661">
                  <c:v>6.62</c:v>
                </c:pt>
                <c:pt idx="662">
                  <c:v>6.63</c:v>
                </c:pt>
                <c:pt idx="663">
                  <c:v>6.64</c:v>
                </c:pt>
                <c:pt idx="664">
                  <c:v>6.65</c:v>
                </c:pt>
                <c:pt idx="665">
                  <c:v>6.66</c:v>
                </c:pt>
                <c:pt idx="666">
                  <c:v>6.67</c:v>
                </c:pt>
                <c:pt idx="667">
                  <c:v>6.68</c:v>
                </c:pt>
                <c:pt idx="668">
                  <c:v>6.69</c:v>
                </c:pt>
                <c:pt idx="669">
                  <c:v>6.7</c:v>
                </c:pt>
                <c:pt idx="670">
                  <c:v>6.71</c:v>
                </c:pt>
                <c:pt idx="671">
                  <c:v>6.72</c:v>
                </c:pt>
                <c:pt idx="672">
                  <c:v>6.73</c:v>
                </c:pt>
                <c:pt idx="673">
                  <c:v>6.74</c:v>
                </c:pt>
                <c:pt idx="674">
                  <c:v>6.75</c:v>
                </c:pt>
                <c:pt idx="675">
                  <c:v>6.76</c:v>
                </c:pt>
                <c:pt idx="676">
                  <c:v>6.77</c:v>
                </c:pt>
                <c:pt idx="677">
                  <c:v>6.78</c:v>
                </c:pt>
                <c:pt idx="678">
                  <c:v>6.79</c:v>
                </c:pt>
                <c:pt idx="679">
                  <c:v>6.8</c:v>
                </c:pt>
                <c:pt idx="680">
                  <c:v>6.81</c:v>
                </c:pt>
                <c:pt idx="681">
                  <c:v>6.82</c:v>
                </c:pt>
                <c:pt idx="682">
                  <c:v>6.83</c:v>
                </c:pt>
                <c:pt idx="683">
                  <c:v>6.84</c:v>
                </c:pt>
                <c:pt idx="684">
                  <c:v>6.85</c:v>
                </c:pt>
                <c:pt idx="685">
                  <c:v>6.86</c:v>
                </c:pt>
                <c:pt idx="686">
                  <c:v>6.87</c:v>
                </c:pt>
                <c:pt idx="687">
                  <c:v>6.88</c:v>
                </c:pt>
                <c:pt idx="688">
                  <c:v>6.89</c:v>
                </c:pt>
                <c:pt idx="689">
                  <c:v>6.9</c:v>
                </c:pt>
                <c:pt idx="690">
                  <c:v>6.91</c:v>
                </c:pt>
                <c:pt idx="691">
                  <c:v>6.92</c:v>
                </c:pt>
                <c:pt idx="692">
                  <c:v>6.93</c:v>
                </c:pt>
                <c:pt idx="693">
                  <c:v>6.94</c:v>
                </c:pt>
                <c:pt idx="694">
                  <c:v>6.95</c:v>
                </c:pt>
                <c:pt idx="695">
                  <c:v>6.96</c:v>
                </c:pt>
                <c:pt idx="696">
                  <c:v>6.97</c:v>
                </c:pt>
                <c:pt idx="697">
                  <c:v>6.98</c:v>
                </c:pt>
                <c:pt idx="698">
                  <c:v>6.99</c:v>
                </c:pt>
                <c:pt idx="699">
                  <c:v>7</c:v>
                </c:pt>
                <c:pt idx="700">
                  <c:v>7.01</c:v>
                </c:pt>
                <c:pt idx="701">
                  <c:v>7.02</c:v>
                </c:pt>
                <c:pt idx="702">
                  <c:v>7.03</c:v>
                </c:pt>
                <c:pt idx="703">
                  <c:v>7.04</c:v>
                </c:pt>
                <c:pt idx="704">
                  <c:v>7.05</c:v>
                </c:pt>
                <c:pt idx="705">
                  <c:v>7.06</c:v>
                </c:pt>
                <c:pt idx="706">
                  <c:v>7.07</c:v>
                </c:pt>
                <c:pt idx="707">
                  <c:v>7.08</c:v>
                </c:pt>
                <c:pt idx="708">
                  <c:v>7.09</c:v>
                </c:pt>
                <c:pt idx="709">
                  <c:v>7.1</c:v>
                </c:pt>
                <c:pt idx="710">
                  <c:v>7.11</c:v>
                </c:pt>
                <c:pt idx="711">
                  <c:v>7.12</c:v>
                </c:pt>
                <c:pt idx="712">
                  <c:v>7.13</c:v>
                </c:pt>
                <c:pt idx="713">
                  <c:v>7.14</c:v>
                </c:pt>
                <c:pt idx="714">
                  <c:v>7.15</c:v>
                </c:pt>
                <c:pt idx="715">
                  <c:v>7.16</c:v>
                </c:pt>
                <c:pt idx="716">
                  <c:v>7.17</c:v>
                </c:pt>
                <c:pt idx="717">
                  <c:v>7.18</c:v>
                </c:pt>
                <c:pt idx="718">
                  <c:v>7.19</c:v>
                </c:pt>
                <c:pt idx="719">
                  <c:v>7.2</c:v>
                </c:pt>
                <c:pt idx="720">
                  <c:v>7.21</c:v>
                </c:pt>
                <c:pt idx="721">
                  <c:v>7.22</c:v>
                </c:pt>
                <c:pt idx="722">
                  <c:v>7.23</c:v>
                </c:pt>
                <c:pt idx="723">
                  <c:v>7.24</c:v>
                </c:pt>
                <c:pt idx="724">
                  <c:v>7.25</c:v>
                </c:pt>
                <c:pt idx="725">
                  <c:v>7.26</c:v>
                </c:pt>
                <c:pt idx="726">
                  <c:v>7.27</c:v>
                </c:pt>
                <c:pt idx="727">
                  <c:v>7.28</c:v>
                </c:pt>
                <c:pt idx="728">
                  <c:v>7.29</c:v>
                </c:pt>
                <c:pt idx="729">
                  <c:v>7.3</c:v>
                </c:pt>
                <c:pt idx="730">
                  <c:v>7.31</c:v>
                </c:pt>
                <c:pt idx="731">
                  <c:v>7.32</c:v>
                </c:pt>
                <c:pt idx="732">
                  <c:v>7.33</c:v>
                </c:pt>
                <c:pt idx="733">
                  <c:v>7.34</c:v>
                </c:pt>
                <c:pt idx="734">
                  <c:v>7.35</c:v>
                </c:pt>
                <c:pt idx="735">
                  <c:v>7.36</c:v>
                </c:pt>
                <c:pt idx="736">
                  <c:v>7.37</c:v>
                </c:pt>
                <c:pt idx="737">
                  <c:v>7.38</c:v>
                </c:pt>
                <c:pt idx="738">
                  <c:v>7.39</c:v>
                </c:pt>
                <c:pt idx="739">
                  <c:v>7.4</c:v>
                </c:pt>
                <c:pt idx="740">
                  <c:v>7.41</c:v>
                </c:pt>
                <c:pt idx="741">
                  <c:v>7.42</c:v>
                </c:pt>
                <c:pt idx="742">
                  <c:v>7.43</c:v>
                </c:pt>
                <c:pt idx="743">
                  <c:v>7.44</c:v>
                </c:pt>
                <c:pt idx="744">
                  <c:v>7.45</c:v>
                </c:pt>
                <c:pt idx="745">
                  <c:v>7.46</c:v>
                </c:pt>
                <c:pt idx="746">
                  <c:v>7.47</c:v>
                </c:pt>
                <c:pt idx="747">
                  <c:v>7.48</c:v>
                </c:pt>
                <c:pt idx="748">
                  <c:v>7.49</c:v>
                </c:pt>
                <c:pt idx="749">
                  <c:v>7.5</c:v>
                </c:pt>
                <c:pt idx="750">
                  <c:v>7.51</c:v>
                </c:pt>
                <c:pt idx="751">
                  <c:v>7.52</c:v>
                </c:pt>
                <c:pt idx="752">
                  <c:v>7.53</c:v>
                </c:pt>
                <c:pt idx="753">
                  <c:v>7.54</c:v>
                </c:pt>
                <c:pt idx="754">
                  <c:v>7.55</c:v>
                </c:pt>
                <c:pt idx="755">
                  <c:v>7.56</c:v>
                </c:pt>
                <c:pt idx="756">
                  <c:v>7.57</c:v>
                </c:pt>
                <c:pt idx="757">
                  <c:v>7.58</c:v>
                </c:pt>
                <c:pt idx="758">
                  <c:v>7.59</c:v>
                </c:pt>
                <c:pt idx="759">
                  <c:v>7.6</c:v>
                </c:pt>
                <c:pt idx="760">
                  <c:v>7.61</c:v>
                </c:pt>
                <c:pt idx="761">
                  <c:v>7.62</c:v>
                </c:pt>
                <c:pt idx="762">
                  <c:v>7.63</c:v>
                </c:pt>
                <c:pt idx="763">
                  <c:v>7.64</c:v>
                </c:pt>
                <c:pt idx="764">
                  <c:v>7.65</c:v>
                </c:pt>
                <c:pt idx="765">
                  <c:v>7.66</c:v>
                </c:pt>
                <c:pt idx="766">
                  <c:v>7.67</c:v>
                </c:pt>
                <c:pt idx="767">
                  <c:v>7.68</c:v>
                </c:pt>
                <c:pt idx="768">
                  <c:v>7.69</c:v>
                </c:pt>
                <c:pt idx="769">
                  <c:v>7.7</c:v>
                </c:pt>
                <c:pt idx="770">
                  <c:v>7.71</c:v>
                </c:pt>
                <c:pt idx="771">
                  <c:v>7.72</c:v>
                </c:pt>
                <c:pt idx="772">
                  <c:v>7.73</c:v>
                </c:pt>
                <c:pt idx="773">
                  <c:v>7.74</c:v>
                </c:pt>
                <c:pt idx="774">
                  <c:v>7.75</c:v>
                </c:pt>
                <c:pt idx="775">
                  <c:v>7.76</c:v>
                </c:pt>
                <c:pt idx="776">
                  <c:v>7.77</c:v>
                </c:pt>
                <c:pt idx="777">
                  <c:v>7.78</c:v>
                </c:pt>
                <c:pt idx="778">
                  <c:v>7.79</c:v>
                </c:pt>
                <c:pt idx="779">
                  <c:v>7.8</c:v>
                </c:pt>
                <c:pt idx="780">
                  <c:v>7.81</c:v>
                </c:pt>
                <c:pt idx="781">
                  <c:v>7.82</c:v>
                </c:pt>
                <c:pt idx="782">
                  <c:v>7.83</c:v>
                </c:pt>
                <c:pt idx="783">
                  <c:v>7.84</c:v>
                </c:pt>
                <c:pt idx="784">
                  <c:v>7.85</c:v>
                </c:pt>
                <c:pt idx="785">
                  <c:v>7.86</c:v>
                </c:pt>
                <c:pt idx="786">
                  <c:v>7.87</c:v>
                </c:pt>
                <c:pt idx="787">
                  <c:v>7.88</c:v>
                </c:pt>
                <c:pt idx="788">
                  <c:v>7.89</c:v>
                </c:pt>
                <c:pt idx="789">
                  <c:v>7.9</c:v>
                </c:pt>
                <c:pt idx="790">
                  <c:v>7.91</c:v>
                </c:pt>
                <c:pt idx="791">
                  <c:v>7.92</c:v>
                </c:pt>
                <c:pt idx="792">
                  <c:v>7.93</c:v>
                </c:pt>
                <c:pt idx="793">
                  <c:v>7.94</c:v>
                </c:pt>
                <c:pt idx="794">
                  <c:v>7.95</c:v>
                </c:pt>
                <c:pt idx="795">
                  <c:v>7.96</c:v>
                </c:pt>
                <c:pt idx="796">
                  <c:v>7.97</c:v>
                </c:pt>
                <c:pt idx="797">
                  <c:v>7.98</c:v>
                </c:pt>
                <c:pt idx="798">
                  <c:v>7.99</c:v>
                </c:pt>
                <c:pt idx="799">
                  <c:v>8</c:v>
                </c:pt>
                <c:pt idx="800">
                  <c:v>8.01</c:v>
                </c:pt>
                <c:pt idx="801">
                  <c:v>8.02</c:v>
                </c:pt>
                <c:pt idx="802">
                  <c:v>8.0299999999999994</c:v>
                </c:pt>
                <c:pt idx="803">
                  <c:v>8.0399999999999991</c:v>
                </c:pt>
                <c:pt idx="804">
                  <c:v>8.0500000000000007</c:v>
                </c:pt>
                <c:pt idx="805">
                  <c:v>8.06</c:v>
                </c:pt>
                <c:pt idx="806">
                  <c:v>8.07</c:v>
                </c:pt>
                <c:pt idx="807">
                  <c:v>8.08</c:v>
                </c:pt>
                <c:pt idx="808">
                  <c:v>8.09</c:v>
                </c:pt>
                <c:pt idx="809">
                  <c:v>8.1</c:v>
                </c:pt>
                <c:pt idx="810">
                  <c:v>8.11</c:v>
                </c:pt>
                <c:pt idx="811">
                  <c:v>8.1199999999999992</c:v>
                </c:pt>
                <c:pt idx="812">
                  <c:v>8.1300000000000008</c:v>
                </c:pt>
                <c:pt idx="813">
                  <c:v>8.14</c:v>
                </c:pt>
                <c:pt idx="814">
                  <c:v>8.15</c:v>
                </c:pt>
                <c:pt idx="815">
                  <c:v>8.16</c:v>
                </c:pt>
                <c:pt idx="816">
                  <c:v>8.17</c:v>
                </c:pt>
                <c:pt idx="817">
                  <c:v>8.18</c:v>
                </c:pt>
                <c:pt idx="818">
                  <c:v>8.19</c:v>
                </c:pt>
                <c:pt idx="819">
                  <c:v>8.1999999999999993</c:v>
                </c:pt>
                <c:pt idx="820">
                  <c:v>8.2100000000000009</c:v>
                </c:pt>
                <c:pt idx="821">
                  <c:v>8.2200000000000006</c:v>
                </c:pt>
                <c:pt idx="822">
                  <c:v>8.23</c:v>
                </c:pt>
                <c:pt idx="823">
                  <c:v>8.24</c:v>
                </c:pt>
                <c:pt idx="824">
                  <c:v>8.25</c:v>
                </c:pt>
                <c:pt idx="825">
                  <c:v>8.26</c:v>
                </c:pt>
                <c:pt idx="826">
                  <c:v>8.27</c:v>
                </c:pt>
                <c:pt idx="827">
                  <c:v>8.2799999999999994</c:v>
                </c:pt>
                <c:pt idx="828">
                  <c:v>8.2899999999999991</c:v>
                </c:pt>
                <c:pt idx="829">
                  <c:v>8.3000000000000007</c:v>
                </c:pt>
                <c:pt idx="830">
                  <c:v>8.31</c:v>
                </c:pt>
                <c:pt idx="831">
                  <c:v>8.32</c:v>
                </c:pt>
                <c:pt idx="832">
                  <c:v>8.33</c:v>
                </c:pt>
                <c:pt idx="833">
                  <c:v>8.34</c:v>
                </c:pt>
                <c:pt idx="834">
                  <c:v>8.35</c:v>
                </c:pt>
                <c:pt idx="835">
                  <c:v>8.36</c:v>
                </c:pt>
                <c:pt idx="836">
                  <c:v>8.3699999999999992</c:v>
                </c:pt>
                <c:pt idx="837">
                  <c:v>8.3800000000000008</c:v>
                </c:pt>
                <c:pt idx="838">
                  <c:v>8.39</c:v>
                </c:pt>
                <c:pt idx="839">
                  <c:v>8.4</c:v>
                </c:pt>
                <c:pt idx="840">
                  <c:v>8.41</c:v>
                </c:pt>
                <c:pt idx="841">
                  <c:v>8.42</c:v>
                </c:pt>
                <c:pt idx="842">
                  <c:v>8.43</c:v>
                </c:pt>
                <c:pt idx="843">
                  <c:v>8.44</c:v>
                </c:pt>
                <c:pt idx="844">
                  <c:v>8.4499999999999993</c:v>
                </c:pt>
                <c:pt idx="845">
                  <c:v>8.4600000000000009</c:v>
                </c:pt>
                <c:pt idx="846">
                  <c:v>8.4700000000000006</c:v>
                </c:pt>
                <c:pt idx="847">
                  <c:v>8.48</c:v>
                </c:pt>
                <c:pt idx="848">
                  <c:v>8.49</c:v>
                </c:pt>
                <c:pt idx="849">
                  <c:v>8.5</c:v>
                </c:pt>
                <c:pt idx="850">
                  <c:v>8.51</c:v>
                </c:pt>
                <c:pt idx="851">
                  <c:v>8.52</c:v>
                </c:pt>
                <c:pt idx="852">
                  <c:v>8.5299999999999994</c:v>
                </c:pt>
                <c:pt idx="853">
                  <c:v>8.5399999999999991</c:v>
                </c:pt>
                <c:pt idx="854">
                  <c:v>8.5500000000000007</c:v>
                </c:pt>
                <c:pt idx="855">
                  <c:v>8.56</c:v>
                </c:pt>
                <c:pt idx="856">
                  <c:v>8.57</c:v>
                </c:pt>
                <c:pt idx="857">
                  <c:v>8.58</c:v>
                </c:pt>
                <c:pt idx="858">
                  <c:v>8.59</c:v>
                </c:pt>
                <c:pt idx="859">
                  <c:v>8.6</c:v>
                </c:pt>
                <c:pt idx="860">
                  <c:v>8.61</c:v>
                </c:pt>
                <c:pt idx="861">
                  <c:v>8.6199999999999992</c:v>
                </c:pt>
                <c:pt idx="862">
                  <c:v>8.6300000000000008</c:v>
                </c:pt>
                <c:pt idx="863">
                  <c:v>8.64</c:v>
                </c:pt>
                <c:pt idx="864">
                  <c:v>8.65</c:v>
                </c:pt>
                <c:pt idx="865">
                  <c:v>8.66</c:v>
                </c:pt>
                <c:pt idx="866">
                  <c:v>8.67</c:v>
                </c:pt>
                <c:pt idx="867">
                  <c:v>8.68</c:v>
                </c:pt>
                <c:pt idx="868">
                  <c:v>8.69</c:v>
                </c:pt>
                <c:pt idx="869">
                  <c:v>8.6999999999999993</c:v>
                </c:pt>
                <c:pt idx="870">
                  <c:v>8.7100000000000009</c:v>
                </c:pt>
                <c:pt idx="871">
                  <c:v>8.7200000000000006</c:v>
                </c:pt>
                <c:pt idx="872">
                  <c:v>8.73</c:v>
                </c:pt>
                <c:pt idx="873">
                  <c:v>8.74</c:v>
                </c:pt>
                <c:pt idx="874">
                  <c:v>8.75</c:v>
                </c:pt>
                <c:pt idx="875">
                  <c:v>8.76</c:v>
                </c:pt>
                <c:pt idx="876">
                  <c:v>8.77</c:v>
                </c:pt>
                <c:pt idx="877">
                  <c:v>8.7799999999999994</c:v>
                </c:pt>
                <c:pt idx="878">
                  <c:v>8.7899999999999991</c:v>
                </c:pt>
                <c:pt idx="879">
                  <c:v>8.8000000000000007</c:v>
                </c:pt>
                <c:pt idx="880">
                  <c:v>8.81</c:v>
                </c:pt>
                <c:pt idx="881">
                  <c:v>8.82</c:v>
                </c:pt>
                <c:pt idx="882">
                  <c:v>8.83</c:v>
                </c:pt>
                <c:pt idx="883">
                  <c:v>8.84</c:v>
                </c:pt>
                <c:pt idx="884">
                  <c:v>8.85</c:v>
                </c:pt>
                <c:pt idx="885">
                  <c:v>8.86</c:v>
                </c:pt>
                <c:pt idx="886">
                  <c:v>8.8699999999999992</c:v>
                </c:pt>
                <c:pt idx="887">
                  <c:v>8.8800000000000008</c:v>
                </c:pt>
                <c:pt idx="888">
                  <c:v>8.89</c:v>
                </c:pt>
                <c:pt idx="889">
                  <c:v>8.9</c:v>
                </c:pt>
                <c:pt idx="890">
                  <c:v>8.91</c:v>
                </c:pt>
                <c:pt idx="891">
                  <c:v>8.92</c:v>
                </c:pt>
                <c:pt idx="892">
                  <c:v>8.93</c:v>
                </c:pt>
                <c:pt idx="893">
                  <c:v>8.94</c:v>
                </c:pt>
                <c:pt idx="894">
                  <c:v>8.9499999999999993</c:v>
                </c:pt>
                <c:pt idx="895">
                  <c:v>8.9600000000000009</c:v>
                </c:pt>
                <c:pt idx="896">
                  <c:v>8.9700000000000006</c:v>
                </c:pt>
                <c:pt idx="897">
                  <c:v>8.98</c:v>
                </c:pt>
                <c:pt idx="898">
                  <c:v>8.99</c:v>
                </c:pt>
                <c:pt idx="899">
                  <c:v>9</c:v>
                </c:pt>
                <c:pt idx="900">
                  <c:v>9.01</c:v>
                </c:pt>
                <c:pt idx="901">
                  <c:v>9.02</c:v>
                </c:pt>
                <c:pt idx="902">
                  <c:v>9.0299999999999994</c:v>
                </c:pt>
                <c:pt idx="903">
                  <c:v>9.0399999999999991</c:v>
                </c:pt>
                <c:pt idx="904">
                  <c:v>9.0500000000000007</c:v>
                </c:pt>
                <c:pt idx="905">
                  <c:v>9.06</c:v>
                </c:pt>
                <c:pt idx="906">
                  <c:v>9.07</c:v>
                </c:pt>
                <c:pt idx="907">
                  <c:v>9.08</c:v>
                </c:pt>
                <c:pt idx="908">
                  <c:v>9.09</c:v>
                </c:pt>
                <c:pt idx="909">
                  <c:v>9.1</c:v>
                </c:pt>
                <c:pt idx="910">
                  <c:v>9.11</c:v>
                </c:pt>
                <c:pt idx="911">
                  <c:v>9.1199999999999992</c:v>
                </c:pt>
                <c:pt idx="912">
                  <c:v>9.1300000000000008</c:v>
                </c:pt>
                <c:pt idx="913">
                  <c:v>9.14</c:v>
                </c:pt>
                <c:pt idx="914">
                  <c:v>9.15</c:v>
                </c:pt>
                <c:pt idx="915">
                  <c:v>9.16</c:v>
                </c:pt>
                <c:pt idx="916">
                  <c:v>9.17</c:v>
                </c:pt>
                <c:pt idx="917">
                  <c:v>9.18</c:v>
                </c:pt>
                <c:pt idx="918">
                  <c:v>9.19</c:v>
                </c:pt>
                <c:pt idx="919">
                  <c:v>9.1999999999999993</c:v>
                </c:pt>
                <c:pt idx="920">
                  <c:v>9.2100000000000009</c:v>
                </c:pt>
                <c:pt idx="921">
                  <c:v>9.2200000000000006</c:v>
                </c:pt>
                <c:pt idx="922">
                  <c:v>9.23</c:v>
                </c:pt>
                <c:pt idx="923">
                  <c:v>9.24</c:v>
                </c:pt>
                <c:pt idx="924">
                  <c:v>9.25</c:v>
                </c:pt>
                <c:pt idx="925">
                  <c:v>9.26</c:v>
                </c:pt>
                <c:pt idx="926">
                  <c:v>9.27</c:v>
                </c:pt>
                <c:pt idx="927">
                  <c:v>9.2799999999999994</c:v>
                </c:pt>
                <c:pt idx="928">
                  <c:v>9.2899999999999991</c:v>
                </c:pt>
                <c:pt idx="929">
                  <c:v>9.3000000000000007</c:v>
                </c:pt>
                <c:pt idx="930">
                  <c:v>9.31</c:v>
                </c:pt>
                <c:pt idx="931">
                  <c:v>9.32</c:v>
                </c:pt>
                <c:pt idx="932">
                  <c:v>9.33</c:v>
                </c:pt>
                <c:pt idx="933">
                  <c:v>9.34</c:v>
                </c:pt>
                <c:pt idx="934">
                  <c:v>9.35</c:v>
                </c:pt>
                <c:pt idx="935">
                  <c:v>9.36</c:v>
                </c:pt>
                <c:pt idx="936">
                  <c:v>9.3699999999999992</c:v>
                </c:pt>
                <c:pt idx="937">
                  <c:v>9.3800000000000008</c:v>
                </c:pt>
                <c:pt idx="938">
                  <c:v>9.39</c:v>
                </c:pt>
                <c:pt idx="939">
                  <c:v>9.4</c:v>
                </c:pt>
                <c:pt idx="940">
                  <c:v>9.41</c:v>
                </c:pt>
                <c:pt idx="941">
                  <c:v>9.42</c:v>
                </c:pt>
                <c:pt idx="942">
                  <c:v>9.43</c:v>
                </c:pt>
                <c:pt idx="943">
                  <c:v>9.44</c:v>
                </c:pt>
                <c:pt idx="944">
                  <c:v>9.4499999999999993</c:v>
                </c:pt>
                <c:pt idx="945">
                  <c:v>9.4600000000000009</c:v>
                </c:pt>
                <c:pt idx="946">
                  <c:v>9.4700000000000006</c:v>
                </c:pt>
                <c:pt idx="947">
                  <c:v>9.48</c:v>
                </c:pt>
                <c:pt idx="948">
                  <c:v>9.49</c:v>
                </c:pt>
                <c:pt idx="949">
                  <c:v>9.5</c:v>
                </c:pt>
                <c:pt idx="950">
                  <c:v>9.51</c:v>
                </c:pt>
                <c:pt idx="951">
                  <c:v>9.52</c:v>
                </c:pt>
                <c:pt idx="952">
                  <c:v>9.5299999999999994</c:v>
                </c:pt>
                <c:pt idx="953">
                  <c:v>9.5399999999999991</c:v>
                </c:pt>
                <c:pt idx="954">
                  <c:v>9.5500000000000007</c:v>
                </c:pt>
                <c:pt idx="955">
                  <c:v>9.56</c:v>
                </c:pt>
                <c:pt idx="956">
                  <c:v>9.57</c:v>
                </c:pt>
                <c:pt idx="957">
                  <c:v>9.58</c:v>
                </c:pt>
                <c:pt idx="958">
                  <c:v>9.59</c:v>
                </c:pt>
                <c:pt idx="959">
                  <c:v>9.6</c:v>
                </c:pt>
                <c:pt idx="960">
                  <c:v>9.61</c:v>
                </c:pt>
                <c:pt idx="961">
                  <c:v>9.6199999999999992</c:v>
                </c:pt>
                <c:pt idx="962">
                  <c:v>9.6300000000000008</c:v>
                </c:pt>
                <c:pt idx="963">
                  <c:v>9.64</c:v>
                </c:pt>
                <c:pt idx="964">
                  <c:v>9.65</c:v>
                </c:pt>
                <c:pt idx="965">
                  <c:v>9.66</c:v>
                </c:pt>
                <c:pt idx="966">
                  <c:v>9.67</c:v>
                </c:pt>
                <c:pt idx="967">
                  <c:v>9.68</c:v>
                </c:pt>
                <c:pt idx="968">
                  <c:v>9.69</c:v>
                </c:pt>
                <c:pt idx="969">
                  <c:v>9.6999999999999993</c:v>
                </c:pt>
                <c:pt idx="970">
                  <c:v>9.7100000000000009</c:v>
                </c:pt>
                <c:pt idx="971">
                  <c:v>9.7200000000000006</c:v>
                </c:pt>
                <c:pt idx="972">
                  <c:v>9.73</c:v>
                </c:pt>
                <c:pt idx="973">
                  <c:v>9.74</c:v>
                </c:pt>
                <c:pt idx="974">
                  <c:v>9.75</c:v>
                </c:pt>
                <c:pt idx="975">
                  <c:v>9.76</c:v>
                </c:pt>
                <c:pt idx="976">
                  <c:v>9.77</c:v>
                </c:pt>
                <c:pt idx="977">
                  <c:v>9.7799999999999994</c:v>
                </c:pt>
                <c:pt idx="978">
                  <c:v>9.7899999999999991</c:v>
                </c:pt>
                <c:pt idx="979">
                  <c:v>9.8000000000000007</c:v>
                </c:pt>
                <c:pt idx="980">
                  <c:v>9.81</c:v>
                </c:pt>
                <c:pt idx="981">
                  <c:v>9.82</c:v>
                </c:pt>
                <c:pt idx="982">
                  <c:v>9.83</c:v>
                </c:pt>
                <c:pt idx="983">
                  <c:v>9.84</c:v>
                </c:pt>
                <c:pt idx="984">
                  <c:v>9.85</c:v>
                </c:pt>
                <c:pt idx="985">
                  <c:v>9.86</c:v>
                </c:pt>
                <c:pt idx="986">
                  <c:v>9.8699999999999992</c:v>
                </c:pt>
                <c:pt idx="987">
                  <c:v>9.8800000000000008</c:v>
                </c:pt>
                <c:pt idx="988">
                  <c:v>9.89</c:v>
                </c:pt>
                <c:pt idx="989">
                  <c:v>9.9</c:v>
                </c:pt>
                <c:pt idx="990">
                  <c:v>9.91</c:v>
                </c:pt>
                <c:pt idx="991">
                  <c:v>9.92</c:v>
                </c:pt>
                <c:pt idx="992">
                  <c:v>9.93</c:v>
                </c:pt>
                <c:pt idx="993">
                  <c:v>9.94</c:v>
                </c:pt>
                <c:pt idx="994">
                  <c:v>9.9499999999999993</c:v>
                </c:pt>
                <c:pt idx="995">
                  <c:v>9.9600000000000009</c:v>
                </c:pt>
                <c:pt idx="996">
                  <c:v>9.9700000000000006</c:v>
                </c:pt>
                <c:pt idx="997">
                  <c:v>9.98</c:v>
                </c:pt>
                <c:pt idx="998">
                  <c:v>9.99</c:v>
                </c:pt>
                <c:pt idx="999">
                  <c:v>10</c:v>
                </c:pt>
              </c:numCache>
            </c:numRef>
          </c:xVal>
          <c:yVal>
            <c:numRef>
              <c:f>Sheet1!$D$2:$D$1002</c:f>
              <c:numCache>
                <c:formatCode>General</c:formatCode>
                <c:ptCount val="1001"/>
                <c:pt idx="0">
                  <c:v>1</c:v>
                </c:pt>
                <c:pt idx="1">
                  <c:v>8</c:v>
                </c:pt>
                <c:pt idx="2">
                  <c:v>28</c:v>
                </c:pt>
                <c:pt idx="3">
                  <c:v>137</c:v>
                </c:pt>
                <c:pt idx="4">
                  <c:v>251</c:v>
                </c:pt>
                <c:pt idx="5">
                  <c:v>351</c:v>
                </c:pt>
                <c:pt idx="6">
                  <c:v>223</c:v>
                </c:pt>
                <c:pt idx="7">
                  <c:v>264</c:v>
                </c:pt>
                <c:pt idx="8">
                  <c:v>396</c:v>
                </c:pt>
                <c:pt idx="9">
                  <c:v>680</c:v>
                </c:pt>
                <c:pt idx="10">
                  <c:v>911</c:v>
                </c:pt>
                <c:pt idx="11">
                  <c:v>1352</c:v>
                </c:pt>
                <c:pt idx="12">
                  <c:v>3342</c:v>
                </c:pt>
                <c:pt idx="13">
                  <c:v>35847</c:v>
                </c:pt>
                <c:pt idx="14">
                  <c:v>51254</c:v>
                </c:pt>
                <c:pt idx="15">
                  <c:v>51582</c:v>
                </c:pt>
                <c:pt idx="16">
                  <c:v>39351</c:v>
                </c:pt>
                <c:pt idx="17">
                  <c:v>34073</c:v>
                </c:pt>
                <c:pt idx="18">
                  <c:v>33381</c:v>
                </c:pt>
                <c:pt idx="19">
                  <c:v>29596</c:v>
                </c:pt>
                <c:pt idx="20">
                  <c:v>27483</c:v>
                </c:pt>
                <c:pt idx="21">
                  <c:v>22907</c:v>
                </c:pt>
                <c:pt idx="22">
                  <c:v>21309</c:v>
                </c:pt>
                <c:pt idx="23">
                  <c:v>22228</c:v>
                </c:pt>
                <c:pt idx="24">
                  <c:v>20499</c:v>
                </c:pt>
                <c:pt idx="25">
                  <c:v>20312</c:v>
                </c:pt>
                <c:pt idx="26">
                  <c:v>20741</c:v>
                </c:pt>
                <c:pt idx="27">
                  <c:v>17359</c:v>
                </c:pt>
                <c:pt idx="28">
                  <c:v>17333</c:v>
                </c:pt>
                <c:pt idx="29">
                  <c:v>15475</c:v>
                </c:pt>
                <c:pt idx="30">
                  <c:v>14786</c:v>
                </c:pt>
                <c:pt idx="31">
                  <c:v>14714</c:v>
                </c:pt>
                <c:pt idx="32">
                  <c:v>12391</c:v>
                </c:pt>
                <c:pt idx="33">
                  <c:v>12243</c:v>
                </c:pt>
                <c:pt idx="34">
                  <c:v>10894</c:v>
                </c:pt>
                <c:pt idx="35">
                  <c:v>10305</c:v>
                </c:pt>
                <c:pt idx="36">
                  <c:v>10828</c:v>
                </c:pt>
                <c:pt idx="37">
                  <c:v>10497</c:v>
                </c:pt>
                <c:pt idx="38">
                  <c:v>10615</c:v>
                </c:pt>
                <c:pt idx="39">
                  <c:v>11069</c:v>
                </c:pt>
                <c:pt idx="40">
                  <c:v>10584</c:v>
                </c:pt>
                <c:pt idx="41">
                  <c:v>10496</c:v>
                </c:pt>
                <c:pt idx="42">
                  <c:v>9275</c:v>
                </c:pt>
                <c:pt idx="43">
                  <c:v>9019</c:v>
                </c:pt>
                <c:pt idx="44">
                  <c:v>10926</c:v>
                </c:pt>
                <c:pt idx="45">
                  <c:v>13766</c:v>
                </c:pt>
                <c:pt idx="46">
                  <c:v>22533</c:v>
                </c:pt>
                <c:pt idx="47">
                  <c:v>31546</c:v>
                </c:pt>
                <c:pt idx="48">
                  <c:v>39716</c:v>
                </c:pt>
                <c:pt idx="49">
                  <c:v>40772</c:v>
                </c:pt>
                <c:pt idx="50">
                  <c:v>28193</c:v>
                </c:pt>
                <c:pt idx="51">
                  <c:v>17289</c:v>
                </c:pt>
                <c:pt idx="52">
                  <c:v>11434</c:v>
                </c:pt>
                <c:pt idx="53">
                  <c:v>8152</c:v>
                </c:pt>
                <c:pt idx="54">
                  <c:v>7978</c:v>
                </c:pt>
                <c:pt idx="55">
                  <c:v>6703</c:v>
                </c:pt>
                <c:pt idx="56">
                  <c:v>6793</c:v>
                </c:pt>
                <c:pt idx="57">
                  <c:v>6973</c:v>
                </c:pt>
                <c:pt idx="58">
                  <c:v>6445</c:v>
                </c:pt>
                <c:pt idx="59">
                  <c:v>6410</c:v>
                </c:pt>
                <c:pt idx="60">
                  <c:v>5850</c:v>
                </c:pt>
                <c:pt idx="61">
                  <c:v>5832</c:v>
                </c:pt>
                <c:pt idx="62">
                  <c:v>6151</c:v>
                </c:pt>
                <c:pt idx="63">
                  <c:v>5950</c:v>
                </c:pt>
                <c:pt idx="64">
                  <c:v>5882</c:v>
                </c:pt>
                <c:pt idx="65">
                  <c:v>6147</c:v>
                </c:pt>
                <c:pt idx="66">
                  <c:v>5620</c:v>
                </c:pt>
                <c:pt idx="67">
                  <c:v>6075</c:v>
                </c:pt>
                <c:pt idx="68">
                  <c:v>5574</c:v>
                </c:pt>
                <c:pt idx="69">
                  <c:v>5517</c:v>
                </c:pt>
                <c:pt idx="70">
                  <c:v>5834</c:v>
                </c:pt>
                <c:pt idx="71">
                  <c:v>5354</c:v>
                </c:pt>
                <c:pt idx="72">
                  <c:v>5837</c:v>
                </c:pt>
                <c:pt idx="73">
                  <c:v>5438</c:v>
                </c:pt>
                <c:pt idx="74">
                  <c:v>5399</c:v>
                </c:pt>
                <c:pt idx="75">
                  <c:v>5661</c:v>
                </c:pt>
                <c:pt idx="76">
                  <c:v>5198</c:v>
                </c:pt>
                <c:pt idx="77">
                  <c:v>5204</c:v>
                </c:pt>
                <c:pt idx="78">
                  <c:v>5590</c:v>
                </c:pt>
                <c:pt idx="79">
                  <c:v>5237</c:v>
                </c:pt>
                <c:pt idx="80">
                  <c:v>5618</c:v>
                </c:pt>
                <c:pt idx="81">
                  <c:v>5177</c:v>
                </c:pt>
                <c:pt idx="82">
                  <c:v>5201</c:v>
                </c:pt>
                <c:pt idx="83">
                  <c:v>5660</c:v>
                </c:pt>
                <c:pt idx="84">
                  <c:v>5388</c:v>
                </c:pt>
                <c:pt idx="85">
                  <c:v>5823</c:v>
                </c:pt>
                <c:pt idx="86">
                  <c:v>5339</c:v>
                </c:pt>
                <c:pt idx="87">
                  <c:v>5386</c:v>
                </c:pt>
                <c:pt idx="88">
                  <c:v>5646</c:v>
                </c:pt>
                <c:pt idx="89">
                  <c:v>5089</c:v>
                </c:pt>
                <c:pt idx="90">
                  <c:v>4905</c:v>
                </c:pt>
                <c:pt idx="91">
                  <c:v>5072</c:v>
                </c:pt>
                <c:pt idx="92">
                  <c:v>4691</c:v>
                </c:pt>
                <c:pt idx="93">
                  <c:v>4955</c:v>
                </c:pt>
                <c:pt idx="94">
                  <c:v>4712</c:v>
                </c:pt>
                <c:pt idx="95">
                  <c:v>4781</c:v>
                </c:pt>
                <c:pt idx="96">
                  <c:v>5008</c:v>
                </c:pt>
                <c:pt idx="97">
                  <c:v>4595</c:v>
                </c:pt>
                <c:pt idx="98">
                  <c:v>4894</c:v>
                </c:pt>
                <c:pt idx="99">
                  <c:v>4650</c:v>
                </c:pt>
                <c:pt idx="100">
                  <c:v>4651</c:v>
                </c:pt>
                <c:pt idx="101">
                  <c:v>4881</c:v>
                </c:pt>
                <c:pt idx="102">
                  <c:v>4382</c:v>
                </c:pt>
                <c:pt idx="103">
                  <c:v>4456</c:v>
                </c:pt>
                <c:pt idx="104">
                  <c:v>4655</c:v>
                </c:pt>
                <c:pt idx="105">
                  <c:v>4293</c:v>
                </c:pt>
                <c:pt idx="106">
                  <c:v>4526</c:v>
                </c:pt>
                <c:pt idx="107">
                  <c:v>4117</c:v>
                </c:pt>
                <c:pt idx="108">
                  <c:v>4166</c:v>
                </c:pt>
                <c:pt idx="109">
                  <c:v>4408</c:v>
                </c:pt>
                <c:pt idx="110">
                  <c:v>4237</c:v>
                </c:pt>
                <c:pt idx="111">
                  <c:v>4442</c:v>
                </c:pt>
                <c:pt idx="112">
                  <c:v>4246</c:v>
                </c:pt>
                <c:pt idx="113">
                  <c:v>4161</c:v>
                </c:pt>
                <c:pt idx="114">
                  <c:v>4408</c:v>
                </c:pt>
                <c:pt idx="115">
                  <c:v>4137</c:v>
                </c:pt>
                <c:pt idx="116">
                  <c:v>4205</c:v>
                </c:pt>
                <c:pt idx="117">
                  <c:v>4437</c:v>
                </c:pt>
                <c:pt idx="118">
                  <c:v>4123</c:v>
                </c:pt>
                <c:pt idx="119">
                  <c:v>4342</c:v>
                </c:pt>
                <c:pt idx="120">
                  <c:v>3960</c:v>
                </c:pt>
                <c:pt idx="121">
                  <c:v>3840</c:v>
                </c:pt>
                <c:pt idx="122">
                  <c:v>4035</c:v>
                </c:pt>
                <c:pt idx="123">
                  <c:v>3946</c:v>
                </c:pt>
                <c:pt idx="124">
                  <c:v>4012</c:v>
                </c:pt>
                <c:pt idx="125">
                  <c:v>3889</c:v>
                </c:pt>
                <c:pt idx="126">
                  <c:v>3791</c:v>
                </c:pt>
                <c:pt idx="127">
                  <c:v>4051</c:v>
                </c:pt>
                <c:pt idx="128">
                  <c:v>3755</c:v>
                </c:pt>
                <c:pt idx="129">
                  <c:v>3799</c:v>
                </c:pt>
                <c:pt idx="130">
                  <c:v>3911</c:v>
                </c:pt>
                <c:pt idx="131">
                  <c:v>3616</c:v>
                </c:pt>
                <c:pt idx="132">
                  <c:v>3864</c:v>
                </c:pt>
                <c:pt idx="133">
                  <c:v>3534</c:v>
                </c:pt>
                <c:pt idx="134">
                  <c:v>3500</c:v>
                </c:pt>
                <c:pt idx="135">
                  <c:v>3578</c:v>
                </c:pt>
                <c:pt idx="136">
                  <c:v>3504</c:v>
                </c:pt>
                <c:pt idx="137">
                  <c:v>3449</c:v>
                </c:pt>
                <c:pt idx="138">
                  <c:v>3620</c:v>
                </c:pt>
                <c:pt idx="139">
                  <c:v>3297</c:v>
                </c:pt>
                <c:pt idx="140">
                  <c:v>3421</c:v>
                </c:pt>
                <c:pt idx="141">
                  <c:v>3157</c:v>
                </c:pt>
                <c:pt idx="142">
                  <c:v>3206</c:v>
                </c:pt>
                <c:pt idx="143">
                  <c:v>3351</c:v>
                </c:pt>
                <c:pt idx="144">
                  <c:v>3110</c:v>
                </c:pt>
                <c:pt idx="145">
                  <c:v>3281</c:v>
                </c:pt>
                <c:pt idx="146">
                  <c:v>3002</c:v>
                </c:pt>
                <c:pt idx="147">
                  <c:v>2972</c:v>
                </c:pt>
                <c:pt idx="148">
                  <c:v>3092</c:v>
                </c:pt>
                <c:pt idx="149">
                  <c:v>2904</c:v>
                </c:pt>
                <c:pt idx="150">
                  <c:v>2819</c:v>
                </c:pt>
                <c:pt idx="151">
                  <c:v>3091</c:v>
                </c:pt>
                <c:pt idx="152">
                  <c:v>2792</c:v>
                </c:pt>
                <c:pt idx="153">
                  <c:v>2914</c:v>
                </c:pt>
                <c:pt idx="154">
                  <c:v>2700</c:v>
                </c:pt>
                <c:pt idx="155">
                  <c:v>2650</c:v>
                </c:pt>
                <c:pt idx="156">
                  <c:v>2764</c:v>
                </c:pt>
                <c:pt idx="157">
                  <c:v>2643</c:v>
                </c:pt>
                <c:pt idx="158">
                  <c:v>2730</c:v>
                </c:pt>
                <c:pt idx="159">
                  <c:v>2534</c:v>
                </c:pt>
                <c:pt idx="160">
                  <c:v>2518</c:v>
                </c:pt>
                <c:pt idx="161">
                  <c:v>2621</c:v>
                </c:pt>
                <c:pt idx="162">
                  <c:v>2488</c:v>
                </c:pt>
                <c:pt idx="163">
                  <c:v>2475</c:v>
                </c:pt>
                <c:pt idx="164">
                  <c:v>2604</c:v>
                </c:pt>
                <c:pt idx="165">
                  <c:v>2495</c:v>
                </c:pt>
                <c:pt idx="166">
                  <c:v>2763</c:v>
                </c:pt>
                <c:pt idx="167">
                  <c:v>2722</c:v>
                </c:pt>
                <c:pt idx="168">
                  <c:v>2689</c:v>
                </c:pt>
                <c:pt idx="169">
                  <c:v>3157</c:v>
                </c:pt>
                <c:pt idx="170">
                  <c:v>3052</c:v>
                </c:pt>
                <c:pt idx="171">
                  <c:v>3245</c:v>
                </c:pt>
                <c:pt idx="172">
                  <c:v>3122</c:v>
                </c:pt>
                <c:pt idx="173">
                  <c:v>3152</c:v>
                </c:pt>
                <c:pt idx="174">
                  <c:v>3320</c:v>
                </c:pt>
                <c:pt idx="175">
                  <c:v>3137</c:v>
                </c:pt>
                <c:pt idx="176">
                  <c:v>2894</c:v>
                </c:pt>
                <c:pt idx="177">
                  <c:v>2873</c:v>
                </c:pt>
                <c:pt idx="178">
                  <c:v>2535</c:v>
                </c:pt>
                <c:pt idx="179">
                  <c:v>2475</c:v>
                </c:pt>
                <c:pt idx="180">
                  <c:v>2154</c:v>
                </c:pt>
                <c:pt idx="181">
                  <c:v>2199</c:v>
                </c:pt>
                <c:pt idx="182">
                  <c:v>2265</c:v>
                </c:pt>
                <c:pt idx="183">
                  <c:v>2013</c:v>
                </c:pt>
                <c:pt idx="184">
                  <c:v>2126</c:v>
                </c:pt>
                <c:pt idx="185">
                  <c:v>2051</c:v>
                </c:pt>
                <c:pt idx="186">
                  <c:v>1967</c:v>
                </c:pt>
                <c:pt idx="187">
                  <c:v>2022</c:v>
                </c:pt>
                <c:pt idx="188">
                  <c:v>1840</c:v>
                </c:pt>
                <c:pt idx="189">
                  <c:v>1887</c:v>
                </c:pt>
                <c:pt idx="190">
                  <c:v>1932</c:v>
                </c:pt>
                <c:pt idx="191">
                  <c:v>1734</c:v>
                </c:pt>
                <c:pt idx="192">
                  <c:v>1789</c:v>
                </c:pt>
                <c:pt idx="193">
                  <c:v>1690</c:v>
                </c:pt>
                <c:pt idx="194">
                  <c:v>1529</c:v>
                </c:pt>
                <c:pt idx="195">
                  <c:v>1499</c:v>
                </c:pt>
                <c:pt idx="196">
                  <c:v>1353</c:v>
                </c:pt>
                <c:pt idx="197">
                  <c:v>1445</c:v>
                </c:pt>
                <c:pt idx="198">
                  <c:v>1359</c:v>
                </c:pt>
                <c:pt idx="199">
                  <c:v>1255</c:v>
                </c:pt>
                <c:pt idx="200">
                  <c:v>1340</c:v>
                </c:pt>
                <c:pt idx="201">
                  <c:v>1263</c:v>
                </c:pt>
                <c:pt idx="202">
                  <c:v>1193</c:v>
                </c:pt>
                <c:pt idx="203">
                  <c:v>1277</c:v>
                </c:pt>
                <c:pt idx="204">
                  <c:v>1245</c:v>
                </c:pt>
                <c:pt idx="205">
                  <c:v>1251</c:v>
                </c:pt>
                <c:pt idx="206">
                  <c:v>1214</c:v>
                </c:pt>
                <c:pt idx="207">
                  <c:v>1228</c:v>
                </c:pt>
                <c:pt idx="208">
                  <c:v>1472</c:v>
                </c:pt>
                <c:pt idx="209">
                  <c:v>1562</c:v>
                </c:pt>
                <c:pt idx="210">
                  <c:v>1909</c:v>
                </c:pt>
                <c:pt idx="211">
                  <c:v>2064</c:v>
                </c:pt>
                <c:pt idx="212">
                  <c:v>2397</c:v>
                </c:pt>
                <c:pt idx="213">
                  <c:v>3061</c:v>
                </c:pt>
                <c:pt idx="214">
                  <c:v>2970</c:v>
                </c:pt>
                <c:pt idx="215">
                  <c:v>3213</c:v>
                </c:pt>
                <c:pt idx="216">
                  <c:v>3568</c:v>
                </c:pt>
                <c:pt idx="217">
                  <c:v>3411</c:v>
                </c:pt>
                <c:pt idx="218">
                  <c:v>3337</c:v>
                </c:pt>
                <c:pt idx="219">
                  <c:v>2767</c:v>
                </c:pt>
                <c:pt idx="220">
                  <c:v>2465</c:v>
                </c:pt>
                <c:pt idx="221">
                  <c:v>1992</c:v>
                </c:pt>
                <c:pt idx="222">
                  <c:v>1657</c:v>
                </c:pt>
                <c:pt idx="223">
                  <c:v>1466</c:v>
                </c:pt>
                <c:pt idx="224">
                  <c:v>1205</c:v>
                </c:pt>
                <c:pt idx="225">
                  <c:v>1055</c:v>
                </c:pt>
                <c:pt idx="226">
                  <c:v>983</c:v>
                </c:pt>
                <c:pt idx="227">
                  <c:v>913</c:v>
                </c:pt>
                <c:pt idx="228">
                  <c:v>905</c:v>
                </c:pt>
                <c:pt idx="229">
                  <c:v>931</c:v>
                </c:pt>
                <c:pt idx="230">
                  <c:v>919</c:v>
                </c:pt>
                <c:pt idx="231">
                  <c:v>874</c:v>
                </c:pt>
                <c:pt idx="232">
                  <c:v>831</c:v>
                </c:pt>
                <c:pt idx="233">
                  <c:v>883</c:v>
                </c:pt>
                <c:pt idx="234">
                  <c:v>919</c:v>
                </c:pt>
                <c:pt idx="235">
                  <c:v>889</c:v>
                </c:pt>
                <c:pt idx="236">
                  <c:v>880</c:v>
                </c:pt>
                <c:pt idx="237">
                  <c:v>842</c:v>
                </c:pt>
                <c:pt idx="238">
                  <c:v>841</c:v>
                </c:pt>
                <c:pt idx="239">
                  <c:v>974</c:v>
                </c:pt>
                <c:pt idx="240">
                  <c:v>868</c:v>
                </c:pt>
                <c:pt idx="241">
                  <c:v>914</c:v>
                </c:pt>
                <c:pt idx="242">
                  <c:v>958</c:v>
                </c:pt>
                <c:pt idx="243">
                  <c:v>878</c:v>
                </c:pt>
                <c:pt idx="244">
                  <c:v>961</c:v>
                </c:pt>
                <c:pt idx="245">
                  <c:v>897</c:v>
                </c:pt>
                <c:pt idx="246">
                  <c:v>848</c:v>
                </c:pt>
                <c:pt idx="247">
                  <c:v>921</c:v>
                </c:pt>
                <c:pt idx="248">
                  <c:v>876</c:v>
                </c:pt>
                <c:pt idx="249">
                  <c:v>896</c:v>
                </c:pt>
                <c:pt idx="250">
                  <c:v>861</c:v>
                </c:pt>
                <c:pt idx="251">
                  <c:v>860</c:v>
                </c:pt>
                <c:pt idx="252">
                  <c:v>870</c:v>
                </c:pt>
                <c:pt idx="253">
                  <c:v>744</c:v>
                </c:pt>
                <c:pt idx="254">
                  <c:v>773</c:v>
                </c:pt>
                <c:pt idx="255">
                  <c:v>889</c:v>
                </c:pt>
                <c:pt idx="256">
                  <c:v>789</c:v>
                </c:pt>
                <c:pt idx="257">
                  <c:v>852</c:v>
                </c:pt>
                <c:pt idx="258">
                  <c:v>803</c:v>
                </c:pt>
                <c:pt idx="259">
                  <c:v>780</c:v>
                </c:pt>
                <c:pt idx="260">
                  <c:v>807</c:v>
                </c:pt>
                <c:pt idx="261">
                  <c:v>770</c:v>
                </c:pt>
                <c:pt idx="262">
                  <c:v>791</c:v>
                </c:pt>
                <c:pt idx="263">
                  <c:v>791</c:v>
                </c:pt>
                <c:pt idx="264">
                  <c:v>738</c:v>
                </c:pt>
                <c:pt idx="265">
                  <c:v>866</c:v>
                </c:pt>
                <c:pt idx="266">
                  <c:v>763</c:v>
                </c:pt>
                <c:pt idx="267">
                  <c:v>790</c:v>
                </c:pt>
                <c:pt idx="268">
                  <c:v>813</c:v>
                </c:pt>
                <c:pt idx="269">
                  <c:v>820</c:v>
                </c:pt>
                <c:pt idx="270">
                  <c:v>857</c:v>
                </c:pt>
                <c:pt idx="271">
                  <c:v>764</c:v>
                </c:pt>
                <c:pt idx="272">
                  <c:v>756</c:v>
                </c:pt>
                <c:pt idx="273">
                  <c:v>841</c:v>
                </c:pt>
                <c:pt idx="274">
                  <c:v>788</c:v>
                </c:pt>
                <c:pt idx="275">
                  <c:v>741</c:v>
                </c:pt>
                <c:pt idx="276">
                  <c:v>829</c:v>
                </c:pt>
                <c:pt idx="277">
                  <c:v>750</c:v>
                </c:pt>
                <c:pt idx="278">
                  <c:v>804</c:v>
                </c:pt>
                <c:pt idx="279">
                  <c:v>739</c:v>
                </c:pt>
                <c:pt idx="280">
                  <c:v>770</c:v>
                </c:pt>
                <c:pt idx="281">
                  <c:v>845</c:v>
                </c:pt>
                <c:pt idx="282">
                  <c:v>778</c:v>
                </c:pt>
                <c:pt idx="283">
                  <c:v>884</c:v>
                </c:pt>
                <c:pt idx="284">
                  <c:v>773</c:v>
                </c:pt>
                <c:pt idx="285">
                  <c:v>747</c:v>
                </c:pt>
                <c:pt idx="286">
                  <c:v>804</c:v>
                </c:pt>
                <c:pt idx="287">
                  <c:v>770</c:v>
                </c:pt>
                <c:pt idx="288">
                  <c:v>736</c:v>
                </c:pt>
                <c:pt idx="289">
                  <c:v>779</c:v>
                </c:pt>
                <c:pt idx="290">
                  <c:v>775</c:v>
                </c:pt>
                <c:pt idx="291">
                  <c:v>769</c:v>
                </c:pt>
                <c:pt idx="292">
                  <c:v>729</c:v>
                </c:pt>
                <c:pt idx="293">
                  <c:v>738</c:v>
                </c:pt>
                <c:pt idx="294">
                  <c:v>818</c:v>
                </c:pt>
                <c:pt idx="295">
                  <c:v>684</c:v>
                </c:pt>
                <c:pt idx="296">
                  <c:v>800</c:v>
                </c:pt>
                <c:pt idx="297">
                  <c:v>677</c:v>
                </c:pt>
                <c:pt idx="298">
                  <c:v>761</c:v>
                </c:pt>
                <c:pt idx="299">
                  <c:v>733</c:v>
                </c:pt>
                <c:pt idx="300">
                  <c:v>657</c:v>
                </c:pt>
                <c:pt idx="301">
                  <c:v>674</c:v>
                </c:pt>
                <c:pt idx="302">
                  <c:v>688</c:v>
                </c:pt>
                <c:pt idx="303">
                  <c:v>630</c:v>
                </c:pt>
                <c:pt idx="304">
                  <c:v>692</c:v>
                </c:pt>
                <c:pt idx="305">
                  <c:v>684</c:v>
                </c:pt>
                <c:pt idx="306">
                  <c:v>688</c:v>
                </c:pt>
                <c:pt idx="307">
                  <c:v>712</c:v>
                </c:pt>
                <c:pt idx="308">
                  <c:v>678</c:v>
                </c:pt>
                <c:pt idx="309">
                  <c:v>691</c:v>
                </c:pt>
                <c:pt idx="310">
                  <c:v>633</c:v>
                </c:pt>
                <c:pt idx="311">
                  <c:v>679</c:v>
                </c:pt>
                <c:pt idx="312">
                  <c:v>695</c:v>
                </c:pt>
                <c:pt idx="313">
                  <c:v>714</c:v>
                </c:pt>
                <c:pt idx="314">
                  <c:v>642</c:v>
                </c:pt>
                <c:pt idx="315">
                  <c:v>732</c:v>
                </c:pt>
                <c:pt idx="316">
                  <c:v>657</c:v>
                </c:pt>
                <c:pt idx="317">
                  <c:v>691</c:v>
                </c:pt>
                <c:pt idx="318">
                  <c:v>680</c:v>
                </c:pt>
                <c:pt idx="319">
                  <c:v>641</c:v>
                </c:pt>
                <c:pt idx="320">
                  <c:v>729</c:v>
                </c:pt>
                <c:pt idx="321">
                  <c:v>655</c:v>
                </c:pt>
                <c:pt idx="322">
                  <c:v>720</c:v>
                </c:pt>
                <c:pt idx="323">
                  <c:v>656</c:v>
                </c:pt>
                <c:pt idx="324">
                  <c:v>646</c:v>
                </c:pt>
                <c:pt idx="325">
                  <c:v>675</c:v>
                </c:pt>
                <c:pt idx="326">
                  <c:v>627</c:v>
                </c:pt>
                <c:pt idx="327">
                  <c:v>657</c:v>
                </c:pt>
                <c:pt idx="328">
                  <c:v>685</c:v>
                </c:pt>
                <c:pt idx="329">
                  <c:v>675</c:v>
                </c:pt>
                <c:pt idx="330">
                  <c:v>629</c:v>
                </c:pt>
                <c:pt idx="331">
                  <c:v>596</c:v>
                </c:pt>
                <c:pt idx="332">
                  <c:v>614</c:v>
                </c:pt>
                <c:pt idx="333">
                  <c:v>647</c:v>
                </c:pt>
                <c:pt idx="334">
                  <c:v>662</c:v>
                </c:pt>
                <c:pt idx="335">
                  <c:v>687</c:v>
                </c:pt>
                <c:pt idx="336">
                  <c:v>637</c:v>
                </c:pt>
                <c:pt idx="337">
                  <c:v>616</c:v>
                </c:pt>
                <c:pt idx="338">
                  <c:v>654</c:v>
                </c:pt>
                <c:pt idx="339">
                  <c:v>606</c:v>
                </c:pt>
                <c:pt idx="340">
                  <c:v>642</c:v>
                </c:pt>
                <c:pt idx="341">
                  <c:v>678</c:v>
                </c:pt>
                <c:pt idx="342">
                  <c:v>631</c:v>
                </c:pt>
                <c:pt idx="343">
                  <c:v>646</c:v>
                </c:pt>
                <c:pt idx="344">
                  <c:v>638</c:v>
                </c:pt>
                <c:pt idx="345">
                  <c:v>624</c:v>
                </c:pt>
                <c:pt idx="346">
                  <c:v>629</c:v>
                </c:pt>
                <c:pt idx="347">
                  <c:v>610</c:v>
                </c:pt>
                <c:pt idx="348">
                  <c:v>676</c:v>
                </c:pt>
                <c:pt idx="349">
                  <c:v>623</c:v>
                </c:pt>
                <c:pt idx="350">
                  <c:v>647</c:v>
                </c:pt>
                <c:pt idx="351">
                  <c:v>644</c:v>
                </c:pt>
                <c:pt idx="352">
                  <c:v>635</c:v>
                </c:pt>
                <c:pt idx="353">
                  <c:v>603</c:v>
                </c:pt>
                <c:pt idx="354">
                  <c:v>662</c:v>
                </c:pt>
                <c:pt idx="355">
                  <c:v>632</c:v>
                </c:pt>
                <c:pt idx="356">
                  <c:v>650</c:v>
                </c:pt>
                <c:pt idx="357">
                  <c:v>593</c:v>
                </c:pt>
                <c:pt idx="358">
                  <c:v>571</c:v>
                </c:pt>
                <c:pt idx="359">
                  <c:v>661</c:v>
                </c:pt>
                <c:pt idx="360">
                  <c:v>569</c:v>
                </c:pt>
                <c:pt idx="361">
                  <c:v>626</c:v>
                </c:pt>
                <c:pt idx="362">
                  <c:v>568</c:v>
                </c:pt>
                <c:pt idx="363">
                  <c:v>586</c:v>
                </c:pt>
                <c:pt idx="364">
                  <c:v>593</c:v>
                </c:pt>
                <c:pt idx="365">
                  <c:v>585</c:v>
                </c:pt>
                <c:pt idx="366">
                  <c:v>540</c:v>
                </c:pt>
                <c:pt idx="367">
                  <c:v>596</c:v>
                </c:pt>
                <c:pt idx="368">
                  <c:v>564</c:v>
                </c:pt>
                <c:pt idx="369">
                  <c:v>633</c:v>
                </c:pt>
                <c:pt idx="370">
                  <c:v>583</c:v>
                </c:pt>
                <c:pt idx="371">
                  <c:v>565</c:v>
                </c:pt>
                <c:pt idx="372">
                  <c:v>602</c:v>
                </c:pt>
                <c:pt idx="373">
                  <c:v>539</c:v>
                </c:pt>
                <c:pt idx="374">
                  <c:v>573</c:v>
                </c:pt>
                <c:pt idx="375">
                  <c:v>533</c:v>
                </c:pt>
                <c:pt idx="376">
                  <c:v>577</c:v>
                </c:pt>
                <c:pt idx="377">
                  <c:v>578</c:v>
                </c:pt>
                <c:pt idx="378">
                  <c:v>521</c:v>
                </c:pt>
                <c:pt idx="379">
                  <c:v>485</c:v>
                </c:pt>
                <c:pt idx="380">
                  <c:v>519</c:v>
                </c:pt>
                <c:pt idx="381">
                  <c:v>561</c:v>
                </c:pt>
                <c:pt idx="382">
                  <c:v>582</c:v>
                </c:pt>
                <c:pt idx="383">
                  <c:v>568</c:v>
                </c:pt>
                <c:pt idx="384">
                  <c:v>545</c:v>
                </c:pt>
                <c:pt idx="385">
                  <c:v>560</c:v>
                </c:pt>
                <c:pt idx="386">
                  <c:v>529</c:v>
                </c:pt>
                <c:pt idx="387">
                  <c:v>504</c:v>
                </c:pt>
                <c:pt idx="388">
                  <c:v>596</c:v>
                </c:pt>
                <c:pt idx="389">
                  <c:v>541</c:v>
                </c:pt>
                <c:pt idx="390">
                  <c:v>552</c:v>
                </c:pt>
                <c:pt idx="391">
                  <c:v>516</c:v>
                </c:pt>
                <c:pt idx="392">
                  <c:v>499</c:v>
                </c:pt>
                <c:pt idx="393">
                  <c:v>640</c:v>
                </c:pt>
                <c:pt idx="394">
                  <c:v>586</c:v>
                </c:pt>
                <c:pt idx="395">
                  <c:v>570</c:v>
                </c:pt>
                <c:pt idx="396">
                  <c:v>542</c:v>
                </c:pt>
                <c:pt idx="397">
                  <c:v>527</c:v>
                </c:pt>
                <c:pt idx="398">
                  <c:v>581</c:v>
                </c:pt>
                <c:pt idx="399">
                  <c:v>557</c:v>
                </c:pt>
                <c:pt idx="400">
                  <c:v>530</c:v>
                </c:pt>
                <c:pt idx="401">
                  <c:v>551</c:v>
                </c:pt>
                <c:pt idx="402">
                  <c:v>517</c:v>
                </c:pt>
                <c:pt idx="403">
                  <c:v>555</c:v>
                </c:pt>
                <c:pt idx="404">
                  <c:v>505</c:v>
                </c:pt>
                <c:pt idx="405">
                  <c:v>500</c:v>
                </c:pt>
                <c:pt idx="406">
                  <c:v>560</c:v>
                </c:pt>
                <c:pt idx="407">
                  <c:v>526</c:v>
                </c:pt>
                <c:pt idx="408">
                  <c:v>532</c:v>
                </c:pt>
                <c:pt idx="409">
                  <c:v>519</c:v>
                </c:pt>
                <c:pt idx="410">
                  <c:v>523</c:v>
                </c:pt>
                <c:pt idx="411">
                  <c:v>500</c:v>
                </c:pt>
                <c:pt idx="412">
                  <c:v>507</c:v>
                </c:pt>
                <c:pt idx="413">
                  <c:v>467</c:v>
                </c:pt>
                <c:pt idx="414">
                  <c:v>484</c:v>
                </c:pt>
                <c:pt idx="415">
                  <c:v>467</c:v>
                </c:pt>
                <c:pt idx="416">
                  <c:v>535</c:v>
                </c:pt>
                <c:pt idx="417">
                  <c:v>481</c:v>
                </c:pt>
                <c:pt idx="418">
                  <c:v>513</c:v>
                </c:pt>
                <c:pt idx="419">
                  <c:v>470</c:v>
                </c:pt>
                <c:pt idx="420">
                  <c:v>485</c:v>
                </c:pt>
                <c:pt idx="421">
                  <c:v>509</c:v>
                </c:pt>
                <c:pt idx="422">
                  <c:v>470</c:v>
                </c:pt>
                <c:pt idx="423">
                  <c:v>492</c:v>
                </c:pt>
                <c:pt idx="424">
                  <c:v>491</c:v>
                </c:pt>
                <c:pt idx="425">
                  <c:v>468</c:v>
                </c:pt>
                <c:pt idx="426">
                  <c:v>488</c:v>
                </c:pt>
                <c:pt idx="427">
                  <c:v>500</c:v>
                </c:pt>
                <c:pt idx="428">
                  <c:v>445</c:v>
                </c:pt>
                <c:pt idx="429">
                  <c:v>458</c:v>
                </c:pt>
                <c:pt idx="430">
                  <c:v>443</c:v>
                </c:pt>
                <c:pt idx="431">
                  <c:v>478</c:v>
                </c:pt>
                <c:pt idx="432">
                  <c:v>470</c:v>
                </c:pt>
                <c:pt idx="433">
                  <c:v>451</c:v>
                </c:pt>
                <c:pt idx="434">
                  <c:v>502</c:v>
                </c:pt>
                <c:pt idx="435">
                  <c:v>459</c:v>
                </c:pt>
                <c:pt idx="436">
                  <c:v>434</c:v>
                </c:pt>
                <c:pt idx="437">
                  <c:v>473</c:v>
                </c:pt>
                <c:pt idx="438">
                  <c:v>470</c:v>
                </c:pt>
                <c:pt idx="439">
                  <c:v>459</c:v>
                </c:pt>
                <c:pt idx="440">
                  <c:v>474</c:v>
                </c:pt>
                <c:pt idx="441">
                  <c:v>439</c:v>
                </c:pt>
                <c:pt idx="442">
                  <c:v>468</c:v>
                </c:pt>
                <c:pt idx="443">
                  <c:v>456</c:v>
                </c:pt>
                <c:pt idx="444">
                  <c:v>470</c:v>
                </c:pt>
                <c:pt idx="445">
                  <c:v>488</c:v>
                </c:pt>
                <c:pt idx="446">
                  <c:v>457</c:v>
                </c:pt>
                <c:pt idx="447">
                  <c:v>528</c:v>
                </c:pt>
                <c:pt idx="448">
                  <c:v>450</c:v>
                </c:pt>
                <c:pt idx="449">
                  <c:v>480</c:v>
                </c:pt>
                <c:pt idx="450">
                  <c:v>482</c:v>
                </c:pt>
                <c:pt idx="451">
                  <c:v>458</c:v>
                </c:pt>
                <c:pt idx="452">
                  <c:v>428</c:v>
                </c:pt>
                <c:pt idx="453">
                  <c:v>455</c:v>
                </c:pt>
                <c:pt idx="454">
                  <c:v>409</c:v>
                </c:pt>
                <c:pt idx="455">
                  <c:v>469</c:v>
                </c:pt>
                <c:pt idx="456">
                  <c:v>407</c:v>
                </c:pt>
                <c:pt idx="457">
                  <c:v>410</c:v>
                </c:pt>
                <c:pt idx="458">
                  <c:v>439</c:v>
                </c:pt>
                <c:pt idx="459">
                  <c:v>428</c:v>
                </c:pt>
                <c:pt idx="460">
                  <c:v>460</c:v>
                </c:pt>
                <c:pt idx="461">
                  <c:v>414</c:v>
                </c:pt>
                <c:pt idx="462">
                  <c:v>403</c:v>
                </c:pt>
                <c:pt idx="463">
                  <c:v>466</c:v>
                </c:pt>
                <c:pt idx="464">
                  <c:v>432</c:v>
                </c:pt>
                <c:pt idx="465">
                  <c:v>385</c:v>
                </c:pt>
                <c:pt idx="466">
                  <c:v>435</c:v>
                </c:pt>
                <c:pt idx="467">
                  <c:v>428</c:v>
                </c:pt>
                <c:pt idx="468">
                  <c:v>437</c:v>
                </c:pt>
                <c:pt idx="469">
                  <c:v>438</c:v>
                </c:pt>
                <c:pt idx="470">
                  <c:v>431</c:v>
                </c:pt>
                <c:pt idx="471">
                  <c:v>423</c:v>
                </c:pt>
                <c:pt idx="472">
                  <c:v>378</c:v>
                </c:pt>
                <c:pt idx="473">
                  <c:v>463</c:v>
                </c:pt>
                <c:pt idx="474">
                  <c:v>415</c:v>
                </c:pt>
                <c:pt idx="475">
                  <c:v>398</c:v>
                </c:pt>
                <c:pt idx="476">
                  <c:v>437</c:v>
                </c:pt>
                <c:pt idx="477">
                  <c:v>412</c:v>
                </c:pt>
                <c:pt idx="478">
                  <c:v>406</c:v>
                </c:pt>
                <c:pt idx="479">
                  <c:v>470</c:v>
                </c:pt>
                <c:pt idx="480">
                  <c:v>383</c:v>
                </c:pt>
                <c:pt idx="481">
                  <c:v>438</c:v>
                </c:pt>
                <c:pt idx="482">
                  <c:v>446</c:v>
                </c:pt>
                <c:pt idx="483">
                  <c:v>397</c:v>
                </c:pt>
                <c:pt idx="484">
                  <c:v>455</c:v>
                </c:pt>
                <c:pt idx="485">
                  <c:v>426</c:v>
                </c:pt>
                <c:pt idx="486">
                  <c:v>455</c:v>
                </c:pt>
                <c:pt idx="487">
                  <c:v>423</c:v>
                </c:pt>
                <c:pt idx="488">
                  <c:v>393</c:v>
                </c:pt>
                <c:pt idx="489">
                  <c:v>437</c:v>
                </c:pt>
                <c:pt idx="490">
                  <c:v>401</c:v>
                </c:pt>
                <c:pt idx="491">
                  <c:v>394</c:v>
                </c:pt>
                <c:pt idx="492">
                  <c:v>432</c:v>
                </c:pt>
                <c:pt idx="493">
                  <c:v>416</c:v>
                </c:pt>
                <c:pt idx="494">
                  <c:v>387</c:v>
                </c:pt>
                <c:pt idx="495">
                  <c:v>346</c:v>
                </c:pt>
                <c:pt idx="496">
                  <c:v>404</c:v>
                </c:pt>
                <c:pt idx="497">
                  <c:v>430</c:v>
                </c:pt>
                <c:pt idx="498">
                  <c:v>397</c:v>
                </c:pt>
                <c:pt idx="499">
                  <c:v>415</c:v>
                </c:pt>
                <c:pt idx="500">
                  <c:v>349</c:v>
                </c:pt>
                <c:pt idx="501">
                  <c:v>375</c:v>
                </c:pt>
                <c:pt idx="502">
                  <c:v>361</c:v>
                </c:pt>
                <c:pt idx="503">
                  <c:v>342</c:v>
                </c:pt>
                <c:pt idx="504">
                  <c:v>371</c:v>
                </c:pt>
                <c:pt idx="505">
                  <c:v>386</c:v>
                </c:pt>
                <c:pt idx="506">
                  <c:v>412</c:v>
                </c:pt>
                <c:pt idx="507">
                  <c:v>372</c:v>
                </c:pt>
                <c:pt idx="508">
                  <c:v>367</c:v>
                </c:pt>
                <c:pt idx="509">
                  <c:v>354</c:v>
                </c:pt>
                <c:pt idx="510">
                  <c:v>396</c:v>
                </c:pt>
                <c:pt idx="511">
                  <c:v>391</c:v>
                </c:pt>
                <c:pt idx="512">
                  <c:v>362</c:v>
                </c:pt>
                <c:pt idx="513">
                  <c:v>358</c:v>
                </c:pt>
                <c:pt idx="514">
                  <c:v>322</c:v>
                </c:pt>
                <c:pt idx="515">
                  <c:v>340</c:v>
                </c:pt>
                <c:pt idx="516">
                  <c:v>394</c:v>
                </c:pt>
                <c:pt idx="517">
                  <c:v>394</c:v>
                </c:pt>
                <c:pt idx="518">
                  <c:v>375</c:v>
                </c:pt>
                <c:pt idx="519">
                  <c:v>370</c:v>
                </c:pt>
                <c:pt idx="520">
                  <c:v>380</c:v>
                </c:pt>
                <c:pt idx="521">
                  <c:v>368</c:v>
                </c:pt>
                <c:pt idx="522">
                  <c:v>346</c:v>
                </c:pt>
                <c:pt idx="523">
                  <c:v>378</c:v>
                </c:pt>
                <c:pt idx="524">
                  <c:v>380</c:v>
                </c:pt>
                <c:pt idx="525">
                  <c:v>399</c:v>
                </c:pt>
                <c:pt idx="526">
                  <c:v>389</c:v>
                </c:pt>
                <c:pt idx="527">
                  <c:v>390</c:v>
                </c:pt>
                <c:pt idx="528">
                  <c:v>416</c:v>
                </c:pt>
                <c:pt idx="529">
                  <c:v>343</c:v>
                </c:pt>
                <c:pt idx="530">
                  <c:v>374</c:v>
                </c:pt>
                <c:pt idx="531">
                  <c:v>361</c:v>
                </c:pt>
                <c:pt idx="532">
                  <c:v>346</c:v>
                </c:pt>
                <c:pt idx="533">
                  <c:v>396</c:v>
                </c:pt>
                <c:pt idx="534">
                  <c:v>331</c:v>
                </c:pt>
                <c:pt idx="535">
                  <c:v>324</c:v>
                </c:pt>
                <c:pt idx="536">
                  <c:v>355</c:v>
                </c:pt>
                <c:pt idx="537">
                  <c:v>302</c:v>
                </c:pt>
                <c:pt idx="538">
                  <c:v>323</c:v>
                </c:pt>
                <c:pt idx="539">
                  <c:v>344</c:v>
                </c:pt>
                <c:pt idx="540">
                  <c:v>328</c:v>
                </c:pt>
                <c:pt idx="541">
                  <c:v>343</c:v>
                </c:pt>
                <c:pt idx="542">
                  <c:v>316</c:v>
                </c:pt>
                <c:pt idx="543">
                  <c:v>320</c:v>
                </c:pt>
                <c:pt idx="544">
                  <c:v>302</c:v>
                </c:pt>
                <c:pt idx="545">
                  <c:v>293</c:v>
                </c:pt>
                <c:pt idx="546">
                  <c:v>317</c:v>
                </c:pt>
                <c:pt idx="547">
                  <c:v>322</c:v>
                </c:pt>
                <c:pt idx="548">
                  <c:v>334</c:v>
                </c:pt>
                <c:pt idx="549">
                  <c:v>294</c:v>
                </c:pt>
                <c:pt idx="550">
                  <c:v>315</c:v>
                </c:pt>
                <c:pt idx="551">
                  <c:v>321</c:v>
                </c:pt>
                <c:pt idx="552">
                  <c:v>333</c:v>
                </c:pt>
                <c:pt idx="553">
                  <c:v>279</c:v>
                </c:pt>
                <c:pt idx="554">
                  <c:v>318</c:v>
                </c:pt>
                <c:pt idx="555">
                  <c:v>285</c:v>
                </c:pt>
                <c:pt idx="556">
                  <c:v>268</c:v>
                </c:pt>
                <c:pt idx="557">
                  <c:v>289</c:v>
                </c:pt>
                <c:pt idx="558">
                  <c:v>299</c:v>
                </c:pt>
                <c:pt idx="559">
                  <c:v>289</c:v>
                </c:pt>
                <c:pt idx="560">
                  <c:v>281</c:v>
                </c:pt>
                <c:pt idx="561">
                  <c:v>258</c:v>
                </c:pt>
                <c:pt idx="562">
                  <c:v>276</c:v>
                </c:pt>
                <c:pt idx="563">
                  <c:v>257</c:v>
                </c:pt>
                <c:pt idx="564">
                  <c:v>268</c:v>
                </c:pt>
                <c:pt idx="565">
                  <c:v>269</c:v>
                </c:pt>
                <c:pt idx="566">
                  <c:v>254</c:v>
                </c:pt>
                <c:pt idx="567">
                  <c:v>292</c:v>
                </c:pt>
                <c:pt idx="568">
                  <c:v>263</c:v>
                </c:pt>
                <c:pt idx="569">
                  <c:v>283</c:v>
                </c:pt>
                <c:pt idx="570">
                  <c:v>308</c:v>
                </c:pt>
                <c:pt idx="571">
                  <c:v>257</c:v>
                </c:pt>
                <c:pt idx="572">
                  <c:v>271</c:v>
                </c:pt>
                <c:pt idx="573">
                  <c:v>276</c:v>
                </c:pt>
                <c:pt idx="574">
                  <c:v>247</c:v>
                </c:pt>
                <c:pt idx="575">
                  <c:v>274</c:v>
                </c:pt>
                <c:pt idx="576">
                  <c:v>262</c:v>
                </c:pt>
                <c:pt idx="577">
                  <c:v>282</c:v>
                </c:pt>
                <c:pt idx="578">
                  <c:v>263</c:v>
                </c:pt>
                <c:pt idx="579">
                  <c:v>242</c:v>
                </c:pt>
                <c:pt idx="580">
                  <c:v>237</c:v>
                </c:pt>
                <c:pt idx="581">
                  <c:v>212</c:v>
                </c:pt>
                <c:pt idx="582">
                  <c:v>238</c:v>
                </c:pt>
                <c:pt idx="583">
                  <c:v>228</c:v>
                </c:pt>
                <c:pt idx="584">
                  <c:v>205</c:v>
                </c:pt>
                <c:pt idx="585">
                  <c:v>195</c:v>
                </c:pt>
                <c:pt idx="586">
                  <c:v>218</c:v>
                </c:pt>
                <c:pt idx="587">
                  <c:v>206</c:v>
                </c:pt>
                <c:pt idx="588">
                  <c:v>207</c:v>
                </c:pt>
                <c:pt idx="589">
                  <c:v>238</c:v>
                </c:pt>
                <c:pt idx="590">
                  <c:v>227</c:v>
                </c:pt>
                <c:pt idx="591">
                  <c:v>215</c:v>
                </c:pt>
                <c:pt idx="592">
                  <c:v>224</c:v>
                </c:pt>
                <c:pt idx="593">
                  <c:v>262</c:v>
                </c:pt>
                <c:pt idx="594">
                  <c:v>206</c:v>
                </c:pt>
                <c:pt idx="595">
                  <c:v>183</c:v>
                </c:pt>
                <c:pt idx="596">
                  <c:v>213</c:v>
                </c:pt>
                <c:pt idx="597">
                  <c:v>209</c:v>
                </c:pt>
                <c:pt idx="598">
                  <c:v>224</c:v>
                </c:pt>
                <c:pt idx="599">
                  <c:v>204</c:v>
                </c:pt>
                <c:pt idx="600">
                  <c:v>232</c:v>
                </c:pt>
                <c:pt idx="601">
                  <c:v>226</c:v>
                </c:pt>
                <c:pt idx="602">
                  <c:v>212</c:v>
                </c:pt>
                <c:pt idx="603">
                  <c:v>186</c:v>
                </c:pt>
                <c:pt idx="604">
                  <c:v>197</c:v>
                </c:pt>
                <c:pt idx="605">
                  <c:v>171</c:v>
                </c:pt>
                <c:pt idx="606">
                  <c:v>186</c:v>
                </c:pt>
                <c:pt idx="607">
                  <c:v>171</c:v>
                </c:pt>
                <c:pt idx="608">
                  <c:v>164</c:v>
                </c:pt>
                <c:pt idx="609">
                  <c:v>182</c:v>
                </c:pt>
                <c:pt idx="610">
                  <c:v>173</c:v>
                </c:pt>
                <c:pt idx="611">
                  <c:v>159</c:v>
                </c:pt>
                <c:pt idx="612">
                  <c:v>149</c:v>
                </c:pt>
                <c:pt idx="613">
                  <c:v>143</c:v>
                </c:pt>
                <c:pt idx="614">
                  <c:v>169</c:v>
                </c:pt>
                <c:pt idx="615">
                  <c:v>151</c:v>
                </c:pt>
                <c:pt idx="616">
                  <c:v>154</c:v>
                </c:pt>
                <c:pt idx="617">
                  <c:v>142</c:v>
                </c:pt>
                <c:pt idx="618">
                  <c:v>129</c:v>
                </c:pt>
                <c:pt idx="619">
                  <c:v>144</c:v>
                </c:pt>
                <c:pt idx="620">
                  <c:v>158</c:v>
                </c:pt>
                <c:pt idx="621">
                  <c:v>118</c:v>
                </c:pt>
                <c:pt idx="622">
                  <c:v>135</c:v>
                </c:pt>
                <c:pt idx="623">
                  <c:v>137</c:v>
                </c:pt>
                <c:pt idx="624">
                  <c:v>155</c:v>
                </c:pt>
                <c:pt idx="625">
                  <c:v>123</c:v>
                </c:pt>
                <c:pt idx="626">
                  <c:v>109</c:v>
                </c:pt>
                <c:pt idx="627">
                  <c:v>138</c:v>
                </c:pt>
                <c:pt idx="628">
                  <c:v>122</c:v>
                </c:pt>
                <c:pt idx="629">
                  <c:v>120</c:v>
                </c:pt>
                <c:pt idx="630">
                  <c:v>125</c:v>
                </c:pt>
                <c:pt idx="631">
                  <c:v>119</c:v>
                </c:pt>
                <c:pt idx="632">
                  <c:v>147</c:v>
                </c:pt>
                <c:pt idx="633">
                  <c:v>138</c:v>
                </c:pt>
                <c:pt idx="634">
                  <c:v>135</c:v>
                </c:pt>
                <c:pt idx="635">
                  <c:v>133</c:v>
                </c:pt>
                <c:pt idx="636">
                  <c:v>144</c:v>
                </c:pt>
                <c:pt idx="637">
                  <c:v>115</c:v>
                </c:pt>
                <c:pt idx="638">
                  <c:v>165</c:v>
                </c:pt>
                <c:pt idx="639">
                  <c:v>154</c:v>
                </c:pt>
                <c:pt idx="640">
                  <c:v>127</c:v>
                </c:pt>
                <c:pt idx="641">
                  <c:v>139</c:v>
                </c:pt>
                <c:pt idx="642">
                  <c:v>145</c:v>
                </c:pt>
                <c:pt idx="643">
                  <c:v>142</c:v>
                </c:pt>
                <c:pt idx="644">
                  <c:v>130</c:v>
                </c:pt>
                <c:pt idx="645">
                  <c:v>128</c:v>
                </c:pt>
                <c:pt idx="646">
                  <c:v>105</c:v>
                </c:pt>
                <c:pt idx="647">
                  <c:v>97</c:v>
                </c:pt>
                <c:pt idx="648">
                  <c:v>98</c:v>
                </c:pt>
                <c:pt idx="649">
                  <c:v>94</c:v>
                </c:pt>
                <c:pt idx="650">
                  <c:v>76</c:v>
                </c:pt>
                <c:pt idx="651">
                  <c:v>100</c:v>
                </c:pt>
                <c:pt idx="652">
                  <c:v>79</c:v>
                </c:pt>
                <c:pt idx="653">
                  <c:v>92</c:v>
                </c:pt>
                <c:pt idx="654">
                  <c:v>67</c:v>
                </c:pt>
                <c:pt idx="655">
                  <c:v>94</c:v>
                </c:pt>
                <c:pt idx="656">
                  <c:v>82</c:v>
                </c:pt>
                <c:pt idx="657">
                  <c:v>79</c:v>
                </c:pt>
                <c:pt idx="658">
                  <c:v>86</c:v>
                </c:pt>
                <c:pt idx="659">
                  <c:v>88</c:v>
                </c:pt>
                <c:pt idx="660">
                  <c:v>87</c:v>
                </c:pt>
                <c:pt idx="661">
                  <c:v>75</c:v>
                </c:pt>
                <c:pt idx="662">
                  <c:v>74</c:v>
                </c:pt>
                <c:pt idx="663">
                  <c:v>80</c:v>
                </c:pt>
                <c:pt idx="664">
                  <c:v>104</c:v>
                </c:pt>
                <c:pt idx="665">
                  <c:v>85</c:v>
                </c:pt>
                <c:pt idx="666">
                  <c:v>85</c:v>
                </c:pt>
                <c:pt idx="667">
                  <c:v>83</c:v>
                </c:pt>
                <c:pt idx="668">
                  <c:v>98</c:v>
                </c:pt>
                <c:pt idx="669">
                  <c:v>84</c:v>
                </c:pt>
                <c:pt idx="670">
                  <c:v>80</c:v>
                </c:pt>
                <c:pt idx="671">
                  <c:v>82</c:v>
                </c:pt>
                <c:pt idx="672">
                  <c:v>76</c:v>
                </c:pt>
                <c:pt idx="673">
                  <c:v>86</c:v>
                </c:pt>
                <c:pt idx="674">
                  <c:v>80</c:v>
                </c:pt>
                <c:pt idx="675">
                  <c:v>66</c:v>
                </c:pt>
                <c:pt idx="676">
                  <c:v>58</c:v>
                </c:pt>
                <c:pt idx="677">
                  <c:v>60</c:v>
                </c:pt>
                <c:pt idx="678">
                  <c:v>59</c:v>
                </c:pt>
                <c:pt idx="679">
                  <c:v>57</c:v>
                </c:pt>
                <c:pt idx="680">
                  <c:v>55</c:v>
                </c:pt>
                <c:pt idx="681">
                  <c:v>38</c:v>
                </c:pt>
                <c:pt idx="682">
                  <c:v>54</c:v>
                </c:pt>
                <c:pt idx="683">
                  <c:v>55</c:v>
                </c:pt>
                <c:pt idx="684">
                  <c:v>46</c:v>
                </c:pt>
                <c:pt idx="685">
                  <c:v>34</c:v>
                </c:pt>
                <c:pt idx="686">
                  <c:v>38</c:v>
                </c:pt>
                <c:pt idx="687">
                  <c:v>48</c:v>
                </c:pt>
                <c:pt idx="688">
                  <c:v>43</c:v>
                </c:pt>
                <c:pt idx="689">
                  <c:v>47</c:v>
                </c:pt>
                <c:pt idx="690">
                  <c:v>46</c:v>
                </c:pt>
                <c:pt idx="691">
                  <c:v>43</c:v>
                </c:pt>
                <c:pt idx="692">
                  <c:v>34</c:v>
                </c:pt>
                <c:pt idx="693">
                  <c:v>40</c:v>
                </c:pt>
                <c:pt idx="694">
                  <c:v>45</c:v>
                </c:pt>
                <c:pt idx="695">
                  <c:v>39</c:v>
                </c:pt>
                <c:pt idx="696">
                  <c:v>34</c:v>
                </c:pt>
                <c:pt idx="697">
                  <c:v>36</c:v>
                </c:pt>
                <c:pt idx="698">
                  <c:v>46</c:v>
                </c:pt>
                <c:pt idx="699">
                  <c:v>43</c:v>
                </c:pt>
                <c:pt idx="700">
                  <c:v>35</c:v>
                </c:pt>
                <c:pt idx="701">
                  <c:v>33</c:v>
                </c:pt>
                <c:pt idx="702">
                  <c:v>47</c:v>
                </c:pt>
                <c:pt idx="703">
                  <c:v>47</c:v>
                </c:pt>
                <c:pt idx="704">
                  <c:v>42</c:v>
                </c:pt>
                <c:pt idx="705">
                  <c:v>44</c:v>
                </c:pt>
                <c:pt idx="706">
                  <c:v>40</c:v>
                </c:pt>
                <c:pt idx="707">
                  <c:v>38</c:v>
                </c:pt>
                <c:pt idx="708">
                  <c:v>54</c:v>
                </c:pt>
                <c:pt idx="709">
                  <c:v>41</c:v>
                </c:pt>
                <c:pt idx="710">
                  <c:v>44</c:v>
                </c:pt>
                <c:pt idx="711">
                  <c:v>50</c:v>
                </c:pt>
                <c:pt idx="712">
                  <c:v>43</c:v>
                </c:pt>
                <c:pt idx="713">
                  <c:v>37</c:v>
                </c:pt>
                <c:pt idx="714">
                  <c:v>47</c:v>
                </c:pt>
                <c:pt idx="715">
                  <c:v>36</c:v>
                </c:pt>
                <c:pt idx="716">
                  <c:v>45</c:v>
                </c:pt>
                <c:pt idx="717">
                  <c:v>38</c:v>
                </c:pt>
                <c:pt idx="718">
                  <c:v>30</c:v>
                </c:pt>
                <c:pt idx="719">
                  <c:v>21</c:v>
                </c:pt>
                <c:pt idx="720">
                  <c:v>31</c:v>
                </c:pt>
                <c:pt idx="721">
                  <c:v>25</c:v>
                </c:pt>
                <c:pt idx="722">
                  <c:v>25</c:v>
                </c:pt>
                <c:pt idx="723">
                  <c:v>29</c:v>
                </c:pt>
                <c:pt idx="724">
                  <c:v>31</c:v>
                </c:pt>
                <c:pt idx="725">
                  <c:v>26</c:v>
                </c:pt>
                <c:pt idx="726">
                  <c:v>19</c:v>
                </c:pt>
                <c:pt idx="727">
                  <c:v>25</c:v>
                </c:pt>
                <c:pt idx="728">
                  <c:v>27</c:v>
                </c:pt>
                <c:pt idx="729">
                  <c:v>30</c:v>
                </c:pt>
                <c:pt idx="730">
                  <c:v>22</c:v>
                </c:pt>
                <c:pt idx="731">
                  <c:v>27</c:v>
                </c:pt>
                <c:pt idx="732">
                  <c:v>16</c:v>
                </c:pt>
                <c:pt idx="733">
                  <c:v>14</c:v>
                </c:pt>
                <c:pt idx="734">
                  <c:v>15</c:v>
                </c:pt>
                <c:pt idx="735">
                  <c:v>26</c:v>
                </c:pt>
                <c:pt idx="736">
                  <c:v>10</c:v>
                </c:pt>
                <c:pt idx="737">
                  <c:v>23</c:v>
                </c:pt>
                <c:pt idx="738">
                  <c:v>16</c:v>
                </c:pt>
                <c:pt idx="739">
                  <c:v>13</c:v>
                </c:pt>
                <c:pt idx="740">
                  <c:v>20</c:v>
                </c:pt>
                <c:pt idx="741">
                  <c:v>4</c:v>
                </c:pt>
                <c:pt idx="742">
                  <c:v>17</c:v>
                </c:pt>
                <c:pt idx="743">
                  <c:v>16</c:v>
                </c:pt>
                <c:pt idx="744">
                  <c:v>19</c:v>
                </c:pt>
                <c:pt idx="745">
                  <c:v>9</c:v>
                </c:pt>
                <c:pt idx="746">
                  <c:v>13</c:v>
                </c:pt>
                <c:pt idx="747">
                  <c:v>14</c:v>
                </c:pt>
                <c:pt idx="748">
                  <c:v>8</c:v>
                </c:pt>
                <c:pt idx="749">
                  <c:v>8</c:v>
                </c:pt>
                <c:pt idx="750">
                  <c:v>11</c:v>
                </c:pt>
                <c:pt idx="751">
                  <c:v>14</c:v>
                </c:pt>
                <c:pt idx="752">
                  <c:v>12</c:v>
                </c:pt>
                <c:pt idx="753">
                  <c:v>15</c:v>
                </c:pt>
                <c:pt idx="754">
                  <c:v>15</c:v>
                </c:pt>
                <c:pt idx="755">
                  <c:v>17</c:v>
                </c:pt>
                <c:pt idx="756">
                  <c:v>14</c:v>
                </c:pt>
                <c:pt idx="757">
                  <c:v>13</c:v>
                </c:pt>
                <c:pt idx="758">
                  <c:v>9</c:v>
                </c:pt>
                <c:pt idx="759">
                  <c:v>8</c:v>
                </c:pt>
                <c:pt idx="760">
                  <c:v>11</c:v>
                </c:pt>
                <c:pt idx="761">
                  <c:v>16</c:v>
                </c:pt>
                <c:pt idx="762">
                  <c:v>10</c:v>
                </c:pt>
                <c:pt idx="763">
                  <c:v>9</c:v>
                </c:pt>
                <c:pt idx="764">
                  <c:v>8</c:v>
                </c:pt>
                <c:pt idx="765">
                  <c:v>14</c:v>
                </c:pt>
                <c:pt idx="766">
                  <c:v>22</c:v>
                </c:pt>
                <c:pt idx="767">
                  <c:v>11</c:v>
                </c:pt>
                <c:pt idx="768">
                  <c:v>22</c:v>
                </c:pt>
                <c:pt idx="769">
                  <c:v>13</c:v>
                </c:pt>
                <c:pt idx="770">
                  <c:v>20</c:v>
                </c:pt>
                <c:pt idx="771">
                  <c:v>9</c:v>
                </c:pt>
                <c:pt idx="772">
                  <c:v>18</c:v>
                </c:pt>
                <c:pt idx="773">
                  <c:v>12</c:v>
                </c:pt>
                <c:pt idx="774">
                  <c:v>12</c:v>
                </c:pt>
                <c:pt idx="775">
                  <c:v>8</c:v>
                </c:pt>
                <c:pt idx="776">
                  <c:v>11</c:v>
                </c:pt>
                <c:pt idx="777">
                  <c:v>6</c:v>
                </c:pt>
                <c:pt idx="778">
                  <c:v>9</c:v>
                </c:pt>
                <c:pt idx="779">
                  <c:v>15</c:v>
                </c:pt>
                <c:pt idx="780">
                  <c:v>9</c:v>
                </c:pt>
                <c:pt idx="781">
                  <c:v>13</c:v>
                </c:pt>
                <c:pt idx="782">
                  <c:v>9</c:v>
                </c:pt>
                <c:pt idx="783">
                  <c:v>5</c:v>
                </c:pt>
                <c:pt idx="784">
                  <c:v>10</c:v>
                </c:pt>
                <c:pt idx="785">
                  <c:v>6</c:v>
                </c:pt>
                <c:pt idx="786">
                  <c:v>12</c:v>
                </c:pt>
                <c:pt idx="787">
                  <c:v>7</c:v>
                </c:pt>
                <c:pt idx="788">
                  <c:v>7</c:v>
                </c:pt>
                <c:pt idx="789">
                  <c:v>3</c:v>
                </c:pt>
                <c:pt idx="790">
                  <c:v>7</c:v>
                </c:pt>
                <c:pt idx="791">
                  <c:v>8</c:v>
                </c:pt>
                <c:pt idx="792">
                  <c:v>2</c:v>
                </c:pt>
                <c:pt idx="793">
                  <c:v>2</c:v>
                </c:pt>
                <c:pt idx="794">
                  <c:v>3</c:v>
                </c:pt>
                <c:pt idx="795">
                  <c:v>4</c:v>
                </c:pt>
                <c:pt idx="796">
                  <c:v>6</c:v>
                </c:pt>
                <c:pt idx="797">
                  <c:v>3</c:v>
                </c:pt>
                <c:pt idx="798">
                  <c:v>4</c:v>
                </c:pt>
                <c:pt idx="799">
                  <c:v>0</c:v>
                </c:pt>
                <c:pt idx="800">
                  <c:v>2</c:v>
                </c:pt>
                <c:pt idx="801">
                  <c:v>3</c:v>
                </c:pt>
                <c:pt idx="802">
                  <c:v>6</c:v>
                </c:pt>
                <c:pt idx="803">
                  <c:v>6</c:v>
                </c:pt>
                <c:pt idx="804">
                  <c:v>5</c:v>
                </c:pt>
                <c:pt idx="805">
                  <c:v>9</c:v>
                </c:pt>
                <c:pt idx="806">
                  <c:v>6</c:v>
                </c:pt>
                <c:pt idx="807">
                  <c:v>4</c:v>
                </c:pt>
                <c:pt idx="808">
                  <c:v>6</c:v>
                </c:pt>
                <c:pt idx="809">
                  <c:v>7</c:v>
                </c:pt>
                <c:pt idx="810">
                  <c:v>6</c:v>
                </c:pt>
                <c:pt idx="811">
                  <c:v>6</c:v>
                </c:pt>
                <c:pt idx="812">
                  <c:v>7</c:v>
                </c:pt>
                <c:pt idx="813">
                  <c:v>7</c:v>
                </c:pt>
                <c:pt idx="814">
                  <c:v>5</c:v>
                </c:pt>
                <c:pt idx="815">
                  <c:v>4</c:v>
                </c:pt>
                <c:pt idx="816">
                  <c:v>2</c:v>
                </c:pt>
                <c:pt idx="817">
                  <c:v>7</c:v>
                </c:pt>
                <c:pt idx="818">
                  <c:v>5</c:v>
                </c:pt>
                <c:pt idx="819">
                  <c:v>2</c:v>
                </c:pt>
                <c:pt idx="820">
                  <c:v>7</c:v>
                </c:pt>
                <c:pt idx="821">
                  <c:v>3</c:v>
                </c:pt>
                <c:pt idx="822">
                  <c:v>6</c:v>
                </c:pt>
                <c:pt idx="823">
                  <c:v>1</c:v>
                </c:pt>
                <c:pt idx="824">
                  <c:v>0</c:v>
                </c:pt>
                <c:pt idx="825">
                  <c:v>2</c:v>
                </c:pt>
                <c:pt idx="826">
                  <c:v>2</c:v>
                </c:pt>
                <c:pt idx="827">
                  <c:v>2</c:v>
                </c:pt>
                <c:pt idx="828">
                  <c:v>3</c:v>
                </c:pt>
                <c:pt idx="829">
                  <c:v>1</c:v>
                </c:pt>
                <c:pt idx="830">
                  <c:v>1</c:v>
                </c:pt>
                <c:pt idx="831">
                  <c:v>1</c:v>
                </c:pt>
                <c:pt idx="832">
                  <c:v>0</c:v>
                </c:pt>
                <c:pt idx="833">
                  <c:v>2</c:v>
                </c:pt>
                <c:pt idx="834">
                  <c:v>0</c:v>
                </c:pt>
                <c:pt idx="835">
                  <c:v>0</c:v>
                </c:pt>
                <c:pt idx="836">
                  <c:v>1</c:v>
                </c:pt>
                <c:pt idx="837">
                  <c:v>1</c:v>
                </c:pt>
                <c:pt idx="838">
                  <c:v>2</c:v>
                </c:pt>
                <c:pt idx="839">
                  <c:v>3</c:v>
                </c:pt>
                <c:pt idx="840">
                  <c:v>0</c:v>
                </c:pt>
                <c:pt idx="841">
                  <c:v>0</c:v>
                </c:pt>
                <c:pt idx="842">
                  <c:v>4</c:v>
                </c:pt>
                <c:pt idx="843">
                  <c:v>2</c:v>
                </c:pt>
                <c:pt idx="844">
                  <c:v>1</c:v>
                </c:pt>
                <c:pt idx="845">
                  <c:v>1</c:v>
                </c:pt>
                <c:pt idx="846">
                  <c:v>2</c:v>
                </c:pt>
                <c:pt idx="847">
                  <c:v>1</c:v>
                </c:pt>
                <c:pt idx="848">
                  <c:v>1</c:v>
                </c:pt>
                <c:pt idx="849">
                  <c:v>0</c:v>
                </c:pt>
                <c:pt idx="850">
                  <c:v>2</c:v>
                </c:pt>
                <c:pt idx="851">
                  <c:v>2</c:v>
                </c:pt>
                <c:pt idx="852">
                  <c:v>0</c:v>
                </c:pt>
                <c:pt idx="853">
                  <c:v>1</c:v>
                </c:pt>
                <c:pt idx="854">
                  <c:v>3</c:v>
                </c:pt>
                <c:pt idx="855">
                  <c:v>0</c:v>
                </c:pt>
                <c:pt idx="856">
                  <c:v>1</c:v>
                </c:pt>
                <c:pt idx="857">
                  <c:v>0</c:v>
                </c:pt>
                <c:pt idx="858">
                  <c:v>1</c:v>
                </c:pt>
                <c:pt idx="859">
                  <c:v>0</c:v>
                </c:pt>
                <c:pt idx="860">
                  <c:v>0</c:v>
                </c:pt>
                <c:pt idx="861">
                  <c:v>1</c:v>
                </c:pt>
                <c:pt idx="862">
                  <c:v>1</c:v>
                </c:pt>
                <c:pt idx="863">
                  <c:v>3</c:v>
                </c:pt>
                <c:pt idx="864">
                  <c:v>0</c:v>
                </c:pt>
                <c:pt idx="865">
                  <c:v>1</c:v>
                </c:pt>
                <c:pt idx="866">
                  <c:v>1</c:v>
                </c:pt>
                <c:pt idx="867">
                  <c:v>1</c:v>
                </c:pt>
                <c:pt idx="868">
                  <c:v>1</c:v>
                </c:pt>
                <c:pt idx="869">
                  <c:v>3</c:v>
                </c:pt>
                <c:pt idx="870">
                  <c:v>0</c:v>
                </c:pt>
                <c:pt idx="871">
                  <c:v>1</c:v>
                </c:pt>
                <c:pt idx="872">
                  <c:v>1</c:v>
                </c:pt>
                <c:pt idx="873">
                  <c:v>2</c:v>
                </c:pt>
                <c:pt idx="874">
                  <c:v>0</c:v>
                </c:pt>
                <c:pt idx="875">
                  <c:v>1</c:v>
                </c:pt>
                <c:pt idx="876">
                  <c:v>2</c:v>
                </c:pt>
                <c:pt idx="877">
                  <c:v>0</c:v>
                </c:pt>
                <c:pt idx="878">
                  <c:v>1</c:v>
                </c:pt>
                <c:pt idx="879">
                  <c:v>0</c:v>
                </c:pt>
                <c:pt idx="880">
                  <c:v>0</c:v>
                </c:pt>
                <c:pt idx="881">
                  <c:v>0</c:v>
                </c:pt>
                <c:pt idx="882">
                  <c:v>0</c:v>
                </c:pt>
                <c:pt idx="883">
                  <c:v>1</c:v>
                </c:pt>
                <c:pt idx="884">
                  <c:v>0</c:v>
                </c:pt>
                <c:pt idx="885">
                  <c:v>0</c:v>
                </c:pt>
                <c:pt idx="886">
                  <c:v>1</c:v>
                </c:pt>
                <c:pt idx="887">
                  <c:v>0</c:v>
                </c:pt>
                <c:pt idx="888">
                  <c:v>0</c:v>
                </c:pt>
                <c:pt idx="889">
                  <c:v>0</c:v>
                </c:pt>
                <c:pt idx="890">
                  <c:v>1</c:v>
                </c:pt>
                <c:pt idx="891">
                  <c:v>0</c:v>
                </c:pt>
                <c:pt idx="892">
                  <c:v>0</c:v>
                </c:pt>
                <c:pt idx="893">
                  <c:v>0</c:v>
                </c:pt>
                <c:pt idx="894">
                  <c:v>0</c:v>
                </c:pt>
                <c:pt idx="895">
                  <c:v>1</c:v>
                </c:pt>
                <c:pt idx="896">
                  <c:v>1</c:v>
                </c:pt>
                <c:pt idx="897">
                  <c:v>0</c:v>
                </c:pt>
                <c:pt idx="898">
                  <c:v>1</c:v>
                </c:pt>
                <c:pt idx="899">
                  <c:v>0</c:v>
                </c:pt>
                <c:pt idx="900">
                  <c:v>0</c:v>
                </c:pt>
                <c:pt idx="901">
                  <c:v>0</c:v>
                </c:pt>
                <c:pt idx="902">
                  <c:v>0</c:v>
                </c:pt>
                <c:pt idx="903">
                  <c:v>2</c:v>
                </c:pt>
                <c:pt idx="904">
                  <c:v>0</c:v>
                </c:pt>
                <c:pt idx="905">
                  <c:v>2</c:v>
                </c:pt>
                <c:pt idx="906">
                  <c:v>2</c:v>
                </c:pt>
                <c:pt idx="907">
                  <c:v>2</c:v>
                </c:pt>
                <c:pt idx="908">
                  <c:v>1</c:v>
                </c:pt>
                <c:pt idx="909">
                  <c:v>0</c:v>
                </c:pt>
                <c:pt idx="910">
                  <c:v>1</c:v>
                </c:pt>
                <c:pt idx="911">
                  <c:v>0</c:v>
                </c:pt>
                <c:pt idx="912">
                  <c:v>0</c:v>
                </c:pt>
                <c:pt idx="913">
                  <c:v>0</c:v>
                </c:pt>
                <c:pt idx="914">
                  <c:v>0</c:v>
                </c:pt>
                <c:pt idx="915">
                  <c:v>1</c:v>
                </c:pt>
                <c:pt idx="916">
                  <c:v>0</c:v>
                </c:pt>
                <c:pt idx="917">
                  <c:v>1</c:v>
                </c:pt>
                <c:pt idx="918">
                  <c:v>0</c:v>
                </c:pt>
                <c:pt idx="919">
                  <c:v>0</c:v>
                </c:pt>
                <c:pt idx="920">
                  <c:v>1</c:v>
                </c:pt>
                <c:pt idx="921">
                  <c:v>0</c:v>
                </c:pt>
                <c:pt idx="922">
                  <c:v>0</c:v>
                </c:pt>
                <c:pt idx="923">
                  <c:v>2</c:v>
                </c:pt>
                <c:pt idx="924">
                  <c:v>3</c:v>
                </c:pt>
                <c:pt idx="925">
                  <c:v>0</c:v>
                </c:pt>
                <c:pt idx="926">
                  <c:v>1</c:v>
                </c:pt>
                <c:pt idx="927">
                  <c:v>0</c:v>
                </c:pt>
                <c:pt idx="928">
                  <c:v>0</c:v>
                </c:pt>
                <c:pt idx="929">
                  <c:v>2</c:v>
                </c:pt>
                <c:pt idx="930">
                  <c:v>1</c:v>
                </c:pt>
                <c:pt idx="931">
                  <c:v>1</c:v>
                </c:pt>
                <c:pt idx="932">
                  <c:v>1</c:v>
                </c:pt>
                <c:pt idx="933">
                  <c:v>0</c:v>
                </c:pt>
                <c:pt idx="934">
                  <c:v>1</c:v>
                </c:pt>
                <c:pt idx="935">
                  <c:v>0</c:v>
                </c:pt>
                <c:pt idx="936">
                  <c:v>0</c:v>
                </c:pt>
                <c:pt idx="937">
                  <c:v>1</c:v>
                </c:pt>
                <c:pt idx="938">
                  <c:v>1</c:v>
                </c:pt>
                <c:pt idx="939">
                  <c:v>1</c:v>
                </c:pt>
                <c:pt idx="940">
                  <c:v>1</c:v>
                </c:pt>
                <c:pt idx="941">
                  <c:v>0</c:v>
                </c:pt>
                <c:pt idx="942">
                  <c:v>1</c:v>
                </c:pt>
                <c:pt idx="943">
                  <c:v>0</c:v>
                </c:pt>
                <c:pt idx="944">
                  <c:v>1</c:v>
                </c:pt>
                <c:pt idx="945">
                  <c:v>0</c:v>
                </c:pt>
                <c:pt idx="946">
                  <c:v>0</c:v>
                </c:pt>
                <c:pt idx="947">
                  <c:v>1</c:v>
                </c:pt>
                <c:pt idx="948">
                  <c:v>1</c:v>
                </c:pt>
                <c:pt idx="949">
                  <c:v>1</c:v>
                </c:pt>
                <c:pt idx="950">
                  <c:v>2</c:v>
                </c:pt>
                <c:pt idx="951">
                  <c:v>0</c:v>
                </c:pt>
                <c:pt idx="952">
                  <c:v>1</c:v>
                </c:pt>
                <c:pt idx="953">
                  <c:v>1</c:v>
                </c:pt>
                <c:pt idx="954">
                  <c:v>0</c:v>
                </c:pt>
                <c:pt idx="955">
                  <c:v>0</c:v>
                </c:pt>
                <c:pt idx="956">
                  <c:v>0</c:v>
                </c:pt>
                <c:pt idx="957">
                  <c:v>1</c:v>
                </c:pt>
                <c:pt idx="958">
                  <c:v>0</c:v>
                </c:pt>
                <c:pt idx="959">
                  <c:v>0</c:v>
                </c:pt>
                <c:pt idx="960">
                  <c:v>0</c:v>
                </c:pt>
                <c:pt idx="961">
                  <c:v>1</c:v>
                </c:pt>
                <c:pt idx="962">
                  <c:v>1</c:v>
                </c:pt>
                <c:pt idx="963">
                  <c:v>1</c:v>
                </c:pt>
                <c:pt idx="964">
                  <c:v>1</c:v>
                </c:pt>
                <c:pt idx="965">
                  <c:v>1</c:v>
                </c:pt>
                <c:pt idx="966">
                  <c:v>0</c:v>
                </c:pt>
                <c:pt idx="967">
                  <c:v>0</c:v>
                </c:pt>
                <c:pt idx="968">
                  <c:v>0</c:v>
                </c:pt>
                <c:pt idx="969">
                  <c:v>1</c:v>
                </c:pt>
                <c:pt idx="970">
                  <c:v>0</c:v>
                </c:pt>
                <c:pt idx="971">
                  <c:v>0</c:v>
                </c:pt>
                <c:pt idx="972">
                  <c:v>0</c:v>
                </c:pt>
                <c:pt idx="973">
                  <c:v>1</c:v>
                </c:pt>
                <c:pt idx="974">
                  <c:v>1</c:v>
                </c:pt>
                <c:pt idx="975">
                  <c:v>0</c:v>
                </c:pt>
                <c:pt idx="976">
                  <c:v>0</c:v>
                </c:pt>
                <c:pt idx="977">
                  <c:v>0</c:v>
                </c:pt>
                <c:pt idx="978">
                  <c:v>0</c:v>
                </c:pt>
                <c:pt idx="979">
                  <c:v>0</c:v>
                </c:pt>
                <c:pt idx="980">
                  <c:v>0</c:v>
                </c:pt>
                <c:pt idx="981">
                  <c:v>2</c:v>
                </c:pt>
                <c:pt idx="982">
                  <c:v>1</c:v>
                </c:pt>
                <c:pt idx="983">
                  <c:v>1</c:v>
                </c:pt>
                <c:pt idx="984">
                  <c:v>2</c:v>
                </c:pt>
                <c:pt idx="985">
                  <c:v>0</c:v>
                </c:pt>
                <c:pt idx="986">
                  <c:v>1</c:v>
                </c:pt>
                <c:pt idx="987">
                  <c:v>0</c:v>
                </c:pt>
                <c:pt idx="988">
                  <c:v>1</c:v>
                </c:pt>
                <c:pt idx="989">
                  <c:v>1</c:v>
                </c:pt>
                <c:pt idx="990">
                  <c:v>1</c:v>
                </c:pt>
                <c:pt idx="991">
                  <c:v>0</c:v>
                </c:pt>
                <c:pt idx="992">
                  <c:v>1</c:v>
                </c:pt>
                <c:pt idx="993">
                  <c:v>0</c:v>
                </c:pt>
                <c:pt idx="994">
                  <c:v>0</c:v>
                </c:pt>
                <c:pt idx="995">
                  <c:v>1</c:v>
                </c:pt>
                <c:pt idx="996">
                  <c:v>0</c:v>
                </c:pt>
                <c:pt idx="997">
                  <c:v>2</c:v>
                </c:pt>
                <c:pt idx="998">
                  <c:v>4</c:v>
                </c:pt>
                <c:pt idx="999">
                  <c:v>443</c:v>
                </c:pt>
              </c:numCache>
            </c:numRef>
          </c:yVal>
          <c:smooth val="0"/>
          <c:extLst>
            <c:ext xmlns:c16="http://schemas.microsoft.com/office/drawing/2014/chart" uri="{C3380CC4-5D6E-409C-BE32-E72D297353CC}">
              <c16:uniqueId val="{00000002-3EAA-432C-AEC2-968F63D2A44E}"/>
            </c:ext>
          </c:extLst>
        </c:ser>
        <c:dLbls>
          <c:showLegendKey val="0"/>
          <c:showVal val="0"/>
          <c:showCatName val="0"/>
          <c:showSerName val="0"/>
          <c:showPercent val="0"/>
          <c:showBubbleSize val="0"/>
        </c:dLbls>
        <c:axId val="338192864"/>
        <c:axId val="338193648"/>
      </c:scatterChart>
      <c:valAx>
        <c:axId val="338192864"/>
        <c:scaling>
          <c:orientation val="minMax"/>
          <c:max val="8"/>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a:t>
                </a:r>
                <a:r>
                  <a:rPr lang="en-US" baseline="0"/>
                  <a:t> (MeV)</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193648"/>
        <c:crosses val="autoZero"/>
        <c:crossBetween val="midCat"/>
      </c:valAx>
      <c:valAx>
        <c:axId val="338193648"/>
        <c:scaling>
          <c:logBase val="10"/>
          <c:orientation val="minMax"/>
          <c:max val="1000000"/>
          <c:min val="10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Events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19286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508218253149368"/>
          <c:y val="6.5661142710689915E-2"/>
          <c:w val="0.44553715436161673"/>
          <c:h val="0.60225005742580251"/>
        </c:manualLayout>
      </c:layout>
      <c:scatterChart>
        <c:scatterStyle val="lineMarker"/>
        <c:varyColors val="0"/>
        <c:ser>
          <c:idx val="0"/>
          <c:order val="0"/>
          <c:tx>
            <c:strRef>
              <c:f>Sheet1!$B$1</c:f>
              <c:strCache>
                <c:ptCount val="1"/>
                <c:pt idx="0">
                  <c:v>TW00NNaIP</c:v>
                </c:pt>
              </c:strCache>
            </c:strRef>
          </c:tx>
          <c:spPr>
            <a:ln w="19050" cap="rnd">
              <a:solidFill>
                <a:schemeClr val="accent1"/>
              </a:solidFill>
              <a:round/>
            </a:ln>
            <a:effectLst/>
          </c:spPr>
          <c:marker>
            <c:symbol val="none"/>
          </c:marker>
          <c:xVal>
            <c:numRef>
              <c:f>Sheet1!$A$2:$A$1002</c:f>
              <c:numCache>
                <c:formatCode>General</c:formatCode>
                <c:ptCount val="100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pt idx="100">
                  <c:v>1.01</c:v>
                </c:pt>
                <c:pt idx="101">
                  <c:v>1.02</c:v>
                </c:pt>
                <c:pt idx="102">
                  <c:v>1.03</c:v>
                </c:pt>
                <c:pt idx="103">
                  <c:v>1.04</c:v>
                </c:pt>
                <c:pt idx="104">
                  <c:v>1.05</c:v>
                </c:pt>
                <c:pt idx="105">
                  <c:v>1.06</c:v>
                </c:pt>
                <c:pt idx="106">
                  <c:v>1.07</c:v>
                </c:pt>
                <c:pt idx="107">
                  <c:v>1.08</c:v>
                </c:pt>
                <c:pt idx="108">
                  <c:v>1.0900000000000001</c:v>
                </c:pt>
                <c:pt idx="109">
                  <c:v>1.1000000000000001</c:v>
                </c:pt>
                <c:pt idx="110">
                  <c:v>1.1100000000000001</c:v>
                </c:pt>
                <c:pt idx="111">
                  <c:v>1.1200000000000001</c:v>
                </c:pt>
                <c:pt idx="112">
                  <c:v>1.1299999999999999</c:v>
                </c:pt>
                <c:pt idx="113">
                  <c:v>1.1399999999999999</c:v>
                </c:pt>
                <c:pt idx="114">
                  <c:v>1.1499999999999999</c:v>
                </c:pt>
                <c:pt idx="115">
                  <c:v>1.1599999999999999</c:v>
                </c:pt>
                <c:pt idx="116">
                  <c:v>1.17</c:v>
                </c:pt>
                <c:pt idx="117">
                  <c:v>1.18</c:v>
                </c:pt>
                <c:pt idx="118">
                  <c:v>1.19</c:v>
                </c:pt>
                <c:pt idx="119">
                  <c:v>1.2</c:v>
                </c:pt>
                <c:pt idx="120">
                  <c:v>1.21</c:v>
                </c:pt>
                <c:pt idx="121">
                  <c:v>1.22</c:v>
                </c:pt>
                <c:pt idx="122">
                  <c:v>1.23</c:v>
                </c:pt>
                <c:pt idx="123">
                  <c:v>1.24</c:v>
                </c:pt>
                <c:pt idx="124">
                  <c:v>1.25</c:v>
                </c:pt>
                <c:pt idx="125">
                  <c:v>1.26</c:v>
                </c:pt>
                <c:pt idx="126">
                  <c:v>1.27</c:v>
                </c:pt>
                <c:pt idx="127">
                  <c:v>1.28</c:v>
                </c:pt>
                <c:pt idx="128">
                  <c:v>1.29</c:v>
                </c:pt>
                <c:pt idx="129">
                  <c:v>1.3</c:v>
                </c:pt>
                <c:pt idx="130">
                  <c:v>1.31</c:v>
                </c:pt>
                <c:pt idx="131">
                  <c:v>1.32</c:v>
                </c:pt>
                <c:pt idx="132">
                  <c:v>1.33</c:v>
                </c:pt>
                <c:pt idx="133">
                  <c:v>1.34</c:v>
                </c:pt>
                <c:pt idx="134">
                  <c:v>1.35</c:v>
                </c:pt>
                <c:pt idx="135">
                  <c:v>1.36</c:v>
                </c:pt>
                <c:pt idx="136">
                  <c:v>1.37</c:v>
                </c:pt>
                <c:pt idx="137">
                  <c:v>1.38</c:v>
                </c:pt>
                <c:pt idx="138">
                  <c:v>1.39</c:v>
                </c:pt>
                <c:pt idx="139">
                  <c:v>1.4</c:v>
                </c:pt>
                <c:pt idx="140">
                  <c:v>1.41</c:v>
                </c:pt>
                <c:pt idx="141">
                  <c:v>1.42</c:v>
                </c:pt>
                <c:pt idx="142">
                  <c:v>1.43</c:v>
                </c:pt>
                <c:pt idx="143">
                  <c:v>1.44</c:v>
                </c:pt>
                <c:pt idx="144">
                  <c:v>1.45</c:v>
                </c:pt>
                <c:pt idx="145">
                  <c:v>1.46</c:v>
                </c:pt>
                <c:pt idx="146">
                  <c:v>1.47</c:v>
                </c:pt>
                <c:pt idx="147">
                  <c:v>1.48</c:v>
                </c:pt>
                <c:pt idx="148">
                  <c:v>1.49</c:v>
                </c:pt>
                <c:pt idx="149">
                  <c:v>1.5</c:v>
                </c:pt>
                <c:pt idx="150">
                  <c:v>1.51</c:v>
                </c:pt>
                <c:pt idx="151">
                  <c:v>1.52</c:v>
                </c:pt>
                <c:pt idx="152">
                  <c:v>1.53</c:v>
                </c:pt>
                <c:pt idx="153">
                  <c:v>1.54</c:v>
                </c:pt>
                <c:pt idx="154">
                  <c:v>1.55</c:v>
                </c:pt>
                <c:pt idx="155">
                  <c:v>1.56</c:v>
                </c:pt>
                <c:pt idx="156">
                  <c:v>1.57</c:v>
                </c:pt>
                <c:pt idx="157">
                  <c:v>1.58</c:v>
                </c:pt>
                <c:pt idx="158">
                  <c:v>1.59</c:v>
                </c:pt>
                <c:pt idx="159">
                  <c:v>1.6</c:v>
                </c:pt>
                <c:pt idx="160">
                  <c:v>1.61</c:v>
                </c:pt>
                <c:pt idx="161">
                  <c:v>1.62</c:v>
                </c:pt>
                <c:pt idx="162">
                  <c:v>1.63</c:v>
                </c:pt>
                <c:pt idx="163">
                  <c:v>1.64</c:v>
                </c:pt>
                <c:pt idx="164">
                  <c:v>1.65</c:v>
                </c:pt>
                <c:pt idx="165">
                  <c:v>1.66</c:v>
                </c:pt>
                <c:pt idx="166">
                  <c:v>1.67</c:v>
                </c:pt>
                <c:pt idx="167">
                  <c:v>1.68</c:v>
                </c:pt>
                <c:pt idx="168">
                  <c:v>1.69</c:v>
                </c:pt>
                <c:pt idx="169">
                  <c:v>1.7</c:v>
                </c:pt>
                <c:pt idx="170">
                  <c:v>1.71</c:v>
                </c:pt>
                <c:pt idx="171">
                  <c:v>1.72</c:v>
                </c:pt>
                <c:pt idx="172">
                  <c:v>1.73</c:v>
                </c:pt>
                <c:pt idx="173">
                  <c:v>1.74</c:v>
                </c:pt>
                <c:pt idx="174">
                  <c:v>1.75</c:v>
                </c:pt>
                <c:pt idx="175">
                  <c:v>1.76</c:v>
                </c:pt>
                <c:pt idx="176">
                  <c:v>1.77</c:v>
                </c:pt>
                <c:pt idx="177">
                  <c:v>1.78</c:v>
                </c:pt>
                <c:pt idx="178">
                  <c:v>1.79</c:v>
                </c:pt>
                <c:pt idx="179">
                  <c:v>1.8</c:v>
                </c:pt>
                <c:pt idx="180">
                  <c:v>1.81</c:v>
                </c:pt>
                <c:pt idx="181">
                  <c:v>1.82</c:v>
                </c:pt>
                <c:pt idx="182">
                  <c:v>1.83</c:v>
                </c:pt>
                <c:pt idx="183">
                  <c:v>1.84</c:v>
                </c:pt>
                <c:pt idx="184">
                  <c:v>1.85</c:v>
                </c:pt>
                <c:pt idx="185">
                  <c:v>1.86</c:v>
                </c:pt>
                <c:pt idx="186">
                  <c:v>1.87</c:v>
                </c:pt>
                <c:pt idx="187">
                  <c:v>1.88</c:v>
                </c:pt>
                <c:pt idx="188">
                  <c:v>1.89</c:v>
                </c:pt>
                <c:pt idx="189">
                  <c:v>1.9</c:v>
                </c:pt>
                <c:pt idx="190">
                  <c:v>1.91</c:v>
                </c:pt>
                <c:pt idx="191">
                  <c:v>1.92</c:v>
                </c:pt>
                <c:pt idx="192">
                  <c:v>1.93</c:v>
                </c:pt>
                <c:pt idx="193">
                  <c:v>1.94</c:v>
                </c:pt>
                <c:pt idx="194">
                  <c:v>1.95</c:v>
                </c:pt>
                <c:pt idx="195">
                  <c:v>1.96</c:v>
                </c:pt>
                <c:pt idx="196">
                  <c:v>1.97</c:v>
                </c:pt>
                <c:pt idx="197">
                  <c:v>1.98</c:v>
                </c:pt>
                <c:pt idx="198">
                  <c:v>1.99</c:v>
                </c:pt>
                <c:pt idx="199">
                  <c:v>2</c:v>
                </c:pt>
                <c:pt idx="200">
                  <c:v>2.0099999999999998</c:v>
                </c:pt>
                <c:pt idx="201">
                  <c:v>2.02</c:v>
                </c:pt>
                <c:pt idx="202">
                  <c:v>2.0299999999999998</c:v>
                </c:pt>
                <c:pt idx="203">
                  <c:v>2.04</c:v>
                </c:pt>
                <c:pt idx="204">
                  <c:v>2.0499999999999998</c:v>
                </c:pt>
                <c:pt idx="205">
                  <c:v>2.06</c:v>
                </c:pt>
                <c:pt idx="206">
                  <c:v>2.0699999999999998</c:v>
                </c:pt>
                <c:pt idx="207">
                  <c:v>2.08</c:v>
                </c:pt>
                <c:pt idx="208">
                  <c:v>2.09</c:v>
                </c:pt>
                <c:pt idx="209">
                  <c:v>2.1</c:v>
                </c:pt>
                <c:pt idx="210">
                  <c:v>2.11</c:v>
                </c:pt>
                <c:pt idx="211">
                  <c:v>2.12</c:v>
                </c:pt>
                <c:pt idx="212">
                  <c:v>2.13</c:v>
                </c:pt>
                <c:pt idx="213">
                  <c:v>2.14</c:v>
                </c:pt>
                <c:pt idx="214">
                  <c:v>2.15</c:v>
                </c:pt>
                <c:pt idx="215">
                  <c:v>2.16</c:v>
                </c:pt>
                <c:pt idx="216">
                  <c:v>2.17</c:v>
                </c:pt>
                <c:pt idx="217">
                  <c:v>2.1800000000000002</c:v>
                </c:pt>
                <c:pt idx="218">
                  <c:v>2.19</c:v>
                </c:pt>
                <c:pt idx="219">
                  <c:v>2.2000000000000002</c:v>
                </c:pt>
                <c:pt idx="220">
                  <c:v>2.21</c:v>
                </c:pt>
                <c:pt idx="221">
                  <c:v>2.2200000000000002</c:v>
                </c:pt>
                <c:pt idx="222">
                  <c:v>2.23</c:v>
                </c:pt>
                <c:pt idx="223">
                  <c:v>2.2400000000000002</c:v>
                </c:pt>
                <c:pt idx="224">
                  <c:v>2.25</c:v>
                </c:pt>
                <c:pt idx="225">
                  <c:v>2.2599999999999998</c:v>
                </c:pt>
                <c:pt idx="226">
                  <c:v>2.27</c:v>
                </c:pt>
                <c:pt idx="227">
                  <c:v>2.2799999999999998</c:v>
                </c:pt>
                <c:pt idx="228">
                  <c:v>2.29</c:v>
                </c:pt>
                <c:pt idx="229">
                  <c:v>2.2999999999999998</c:v>
                </c:pt>
                <c:pt idx="230">
                  <c:v>2.31</c:v>
                </c:pt>
                <c:pt idx="231">
                  <c:v>2.3199999999999998</c:v>
                </c:pt>
                <c:pt idx="232">
                  <c:v>2.33</c:v>
                </c:pt>
                <c:pt idx="233">
                  <c:v>2.34</c:v>
                </c:pt>
                <c:pt idx="234">
                  <c:v>2.35</c:v>
                </c:pt>
                <c:pt idx="235">
                  <c:v>2.36</c:v>
                </c:pt>
                <c:pt idx="236">
                  <c:v>2.37</c:v>
                </c:pt>
                <c:pt idx="237">
                  <c:v>2.38</c:v>
                </c:pt>
                <c:pt idx="238">
                  <c:v>2.39</c:v>
                </c:pt>
                <c:pt idx="239">
                  <c:v>2.4</c:v>
                </c:pt>
                <c:pt idx="240">
                  <c:v>2.41</c:v>
                </c:pt>
                <c:pt idx="241">
                  <c:v>2.42</c:v>
                </c:pt>
                <c:pt idx="242">
                  <c:v>2.4300000000000002</c:v>
                </c:pt>
                <c:pt idx="243">
                  <c:v>2.44</c:v>
                </c:pt>
                <c:pt idx="244">
                  <c:v>2.4500000000000002</c:v>
                </c:pt>
                <c:pt idx="245">
                  <c:v>2.46</c:v>
                </c:pt>
                <c:pt idx="246">
                  <c:v>2.4700000000000002</c:v>
                </c:pt>
                <c:pt idx="247">
                  <c:v>2.48</c:v>
                </c:pt>
                <c:pt idx="248">
                  <c:v>2.4900000000000002</c:v>
                </c:pt>
                <c:pt idx="249">
                  <c:v>2.5</c:v>
                </c:pt>
                <c:pt idx="250">
                  <c:v>2.5099999999999998</c:v>
                </c:pt>
                <c:pt idx="251">
                  <c:v>2.52</c:v>
                </c:pt>
                <c:pt idx="252">
                  <c:v>2.5299999999999998</c:v>
                </c:pt>
                <c:pt idx="253">
                  <c:v>2.54</c:v>
                </c:pt>
                <c:pt idx="254">
                  <c:v>2.5499999999999998</c:v>
                </c:pt>
                <c:pt idx="255">
                  <c:v>2.56</c:v>
                </c:pt>
                <c:pt idx="256">
                  <c:v>2.57</c:v>
                </c:pt>
                <c:pt idx="257">
                  <c:v>2.58</c:v>
                </c:pt>
                <c:pt idx="258">
                  <c:v>2.59</c:v>
                </c:pt>
                <c:pt idx="259">
                  <c:v>2.6</c:v>
                </c:pt>
                <c:pt idx="260">
                  <c:v>2.61</c:v>
                </c:pt>
                <c:pt idx="261">
                  <c:v>2.62</c:v>
                </c:pt>
                <c:pt idx="262">
                  <c:v>2.63</c:v>
                </c:pt>
                <c:pt idx="263">
                  <c:v>2.64</c:v>
                </c:pt>
                <c:pt idx="264">
                  <c:v>2.65</c:v>
                </c:pt>
                <c:pt idx="265">
                  <c:v>2.66</c:v>
                </c:pt>
                <c:pt idx="266">
                  <c:v>2.67</c:v>
                </c:pt>
                <c:pt idx="267">
                  <c:v>2.68</c:v>
                </c:pt>
                <c:pt idx="268">
                  <c:v>2.69</c:v>
                </c:pt>
                <c:pt idx="269">
                  <c:v>2.7</c:v>
                </c:pt>
                <c:pt idx="270">
                  <c:v>2.71</c:v>
                </c:pt>
                <c:pt idx="271">
                  <c:v>2.72</c:v>
                </c:pt>
                <c:pt idx="272">
                  <c:v>2.73</c:v>
                </c:pt>
                <c:pt idx="273">
                  <c:v>2.74</c:v>
                </c:pt>
                <c:pt idx="274">
                  <c:v>2.75</c:v>
                </c:pt>
                <c:pt idx="275">
                  <c:v>2.76</c:v>
                </c:pt>
                <c:pt idx="276">
                  <c:v>2.77</c:v>
                </c:pt>
                <c:pt idx="277">
                  <c:v>2.78</c:v>
                </c:pt>
                <c:pt idx="278">
                  <c:v>2.79</c:v>
                </c:pt>
                <c:pt idx="279">
                  <c:v>2.8</c:v>
                </c:pt>
                <c:pt idx="280">
                  <c:v>2.81</c:v>
                </c:pt>
                <c:pt idx="281">
                  <c:v>2.82</c:v>
                </c:pt>
                <c:pt idx="282">
                  <c:v>2.83</c:v>
                </c:pt>
                <c:pt idx="283">
                  <c:v>2.84</c:v>
                </c:pt>
                <c:pt idx="284">
                  <c:v>2.85</c:v>
                </c:pt>
                <c:pt idx="285">
                  <c:v>2.86</c:v>
                </c:pt>
                <c:pt idx="286">
                  <c:v>2.87</c:v>
                </c:pt>
                <c:pt idx="287">
                  <c:v>2.88</c:v>
                </c:pt>
                <c:pt idx="288">
                  <c:v>2.89</c:v>
                </c:pt>
                <c:pt idx="289">
                  <c:v>2.9</c:v>
                </c:pt>
                <c:pt idx="290">
                  <c:v>2.91</c:v>
                </c:pt>
                <c:pt idx="291">
                  <c:v>2.92</c:v>
                </c:pt>
                <c:pt idx="292">
                  <c:v>2.93</c:v>
                </c:pt>
                <c:pt idx="293">
                  <c:v>2.94</c:v>
                </c:pt>
                <c:pt idx="294">
                  <c:v>2.95</c:v>
                </c:pt>
                <c:pt idx="295">
                  <c:v>2.96</c:v>
                </c:pt>
                <c:pt idx="296">
                  <c:v>2.97</c:v>
                </c:pt>
                <c:pt idx="297">
                  <c:v>2.98</c:v>
                </c:pt>
                <c:pt idx="298">
                  <c:v>2.99</c:v>
                </c:pt>
                <c:pt idx="299">
                  <c:v>3</c:v>
                </c:pt>
                <c:pt idx="300">
                  <c:v>3.01</c:v>
                </c:pt>
                <c:pt idx="301">
                  <c:v>3.02</c:v>
                </c:pt>
                <c:pt idx="302">
                  <c:v>3.03</c:v>
                </c:pt>
                <c:pt idx="303">
                  <c:v>3.04</c:v>
                </c:pt>
                <c:pt idx="304">
                  <c:v>3.05</c:v>
                </c:pt>
                <c:pt idx="305">
                  <c:v>3.06</c:v>
                </c:pt>
                <c:pt idx="306">
                  <c:v>3.07</c:v>
                </c:pt>
                <c:pt idx="307">
                  <c:v>3.08</c:v>
                </c:pt>
                <c:pt idx="308">
                  <c:v>3.09</c:v>
                </c:pt>
                <c:pt idx="309">
                  <c:v>3.1</c:v>
                </c:pt>
                <c:pt idx="310">
                  <c:v>3.11</c:v>
                </c:pt>
                <c:pt idx="311">
                  <c:v>3.12</c:v>
                </c:pt>
                <c:pt idx="312">
                  <c:v>3.13</c:v>
                </c:pt>
                <c:pt idx="313">
                  <c:v>3.14</c:v>
                </c:pt>
                <c:pt idx="314">
                  <c:v>3.15</c:v>
                </c:pt>
                <c:pt idx="315">
                  <c:v>3.16</c:v>
                </c:pt>
                <c:pt idx="316">
                  <c:v>3.17</c:v>
                </c:pt>
                <c:pt idx="317">
                  <c:v>3.18</c:v>
                </c:pt>
                <c:pt idx="318">
                  <c:v>3.19</c:v>
                </c:pt>
                <c:pt idx="319">
                  <c:v>3.2</c:v>
                </c:pt>
                <c:pt idx="320">
                  <c:v>3.21</c:v>
                </c:pt>
                <c:pt idx="321">
                  <c:v>3.22</c:v>
                </c:pt>
                <c:pt idx="322">
                  <c:v>3.23</c:v>
                </c:pt>
                <c:pt idx="323">
                  <c:v>3.24</c:v>
                </c:pt>
                <c:pt idx="324">
                  <c:v>3.25</c:v>
                </c:pt>
                <c:pt idx="325">
                  <c:v>3.26</c:v>
                </c:pt>
                <c:pt idx="326">
                  <c:v>3.27</c:v>
                </c:pt>
                <c:pt idx="327">
                  <c:v>3.28</c:v>
                </c:pt>
                <c:pt idx="328">
                  <c:v>3.29</c:v>
                </c:pt>
                <c:pt idx="329">
                  <c:v>3.3</c:v>
                </c:pt>
                <c:pt idx="330">
                  <c:v>3.31</c:v>
                </c:pt>
                <c:pt idx="331">
                  <c:v>3.32</c:v>
                </c:pt>
                <c:pt idx="332">
                  <c:v>3.33</c:v>
                </c:pt>
                <c:pt idx="333">
                  <c:v>3.34</c:v>
                </c:pt>
                <c:pt idx="334">
                  <c:v>3.35</c:v>
                </c:pt>
                <c:pt idx="335">
                  <c:v>3.36</c:v>
                </c:pt>
                <c:pt idx="336">
                  <c:v>3.37</c:v>
                </c:pt>
                <c:pt idx="337">
                  <c:v>3.38</c:v>
                </c:pt>
                <c:pt idx="338">
                  <c:v>3.39</c:v>
                </c:pt>
                <c:pt idx="339">
                  <c:v>3.4</c:v>
                </c:pt>
                <c:pt idx="340">
                  <c:v>3.41</c:v>
                </c:pt>
                <c:pt idx="341">
                  <c:v>3.42</c:v>
                </c:pt>
                <c:pt idx="342">
                  <c:v>3.43</c:v>
                </c:pt>
                <c:pt idx="343">
                  <c:v>3.44</c:v>
                </c:pt>
                <c:pt idx="344">
                  <c:v>3.45</c:v>
                </c:pt>
                <c:pt idx="345">
                  <c:v>3.46</c:v>
                </c:pt>
                <c:pt idx="346">
                  <c:v>3.47</c:v>
                </c:pt>
                <c:pt idx="347">
                  <c:v>3.48</c:v>
                </c:pt>
                <c:pt idx="348">
                  <c:v>3.49</c:v>
                </c:pt>
                <c:pt idx="349">
                  <c:v>3.5</c:v>
                </c:pt>
                <c:pt idx="350">
                  <c:v>3.51</c:v>
                </c:pt>
                <c:pt idx="351">
                  <c:v>3.52</c:v>
                </c:pt>
                <c:pt idx="352">
                  <c:v>3.53</c:v>
                </c:pt>
                <c:pt idx="353">
                  <c:v>3.54</c:v>
                </c:pt>
                <c:pt idx="354">
                  <c:v>3.55</c:v>
                </c:pt>
                <c:pt idx="355">
                  <c:v>3.56</c:v>
                </c:pt>
                <c:pt idx="356">
                  <c:v>3.57</c:v>
                </c:pt>
                <c:pt idx="357">
                  <c:v>3.58</c:v>
                </c:pt>
                <c:pt idx="358">
                  <c:v>3.59</c:v>
                </c:pt>
                <c:pt idx="359">
                  <c:v>3.6</c:v>
                </c:pt>
                <c:pt idx="360">
                  <c:v>3.61</c:v>
                </c:pt>
                <c:pt idx="361">
                  <c:v>3.62</c:v>
                </c:pt>
                <c:pt idx="362">
                  <c:v>3.63</c:v>
                </c:pt>
                <c:pt idx="363">
                  <c:v>3.64</c:v>
                </c:pt>
                <c:pt idx="364">
                  <c:v>3.65</c:v>
                </c:pt>
                <c:pt idx="365">
                  <c:v>3.66</c:v>
                </c:pt>
                <c:pt idx="366">
                  <c:v>3.67</c:v>
                </c:pt>
                <c:pt idx="367">
                  <c:v>3.68</c:v>
                </c:pt>
                <c:pt idx="368">
                  <c:v>3.69</c:v>
                </c:pt>
                <c:pt idx="369">
                  <c:v>3.7</c:v>
                </c:pt>
                <c:pt idx="370">
                  <c:v>3.71</c:v>
                </c:pt>
                <c:pt idx="371">
                  <c:v>3.72</c:v>
                </c:pt>
                <c:pt idx="372">
                  <c:v>3.73</c:v>
                </c:pt>
                <c:pt idx="373">
                  <c:v>3.74</c:v>
                </c:pt>
                <c:pt idx="374">
                  <c:v>3.75</c:v>
                </c:pt>
                <c:pt idx="375">
                  <c:v>3.76</c:v>
                </c:pt>
                <c:pt idx="376">
                  <c:v>3.77</c:v>
                </c:pt>
                <c:pt idx="377">
                  <c:v>3.78</c:v>
                </c:pt>
                <c:pt idx="378">
                  <c:v>3.79</c:v>
                </c:pt>
                <c:pt idx="379">
                  <c:v>3.8</c:v>
                </c:pt>
                <c:pt idx="380">
                  <c:v>3.81</c:v>
                </c:pt>
                <c:pt idx="381">
                  <c:v>3.82</c:v>
                </c:pt>
                <c:pt idx="382">
                  <c:v>3.83</c:v>
                </c:pt>
                <c:pt idx="383">
                  <c:v>3.84</c:v>
                </c:pt>
                <c:pt idx="384">
                  <c:v>3.85</c:v>
                </c:pt>
                <c:pt idx="385">
                  <c:v>3.86</c:v>
                </c:pt>
                <c:pt idx="386">
                  <c:v>3.87</c:v>
                </c:pt>
                <c:pt idx="387">
                  <c:v>3.88</c:v>
                </c:pt>
                <c:pt idx="388">
                  <c:v>3.89</c:v>
                </c:pt>
                <c:pt idx="389">
                  <c:v>3.9</c:v>
                </c:pt>
                <c:pt idx="390">
                  <c:v>3.91</c:v>
                </c:pt>
                <c:pt idx="391">
                  <c:v>3.92</c:v>
                </c:pt>
                <c:pt idx="392">
                  <c:v>3.93</c:v>
                </c:pt>
                <c:pt idx="393">
                  <c:v>3.94</c:v>
                </c:pt>
                <c:pt idx="394">
                  <c:v>3.95</c:v>
                </c:pt>
                <c:pt idx="395">
                  <c:v>3.96</c:v>
                </c:pt>
                <c:pt idx="396">
                  <c:v>3.97</c:v>
                </c:pt>
                <c:pt idx="397">
                  <c:v>3.98</c:v>
                </c:pt>
                <c:pt idx="398">
                  <c:v>3.99</c:v>
                </c:pt>
                <c:pt idx="399">
                  <c:v>4</c:v>
                </c:pt>
                <c:pt idx="400">
                  <c:v>4.01</c:v>
                </c:pt>
                <c:pt idx="401">
                  <c:v>4.0199999999999996</c:v>
                </c:pt>
                <c:pt idx="402">
                  <c:v>4.03</c:v>
                </c:pt>
                <c:pt idx="403">
                  <c:v>4.04</c:v>
                </c:pt>
                <c:pt idx="404">
                  <c:v>4.05</c:v>
                </c:pt>
                <c:pt idx="405">
                  <c:v>4.0599999999999996</c:v>
                </c:pt>
                <c:pt idx="406">
                  <c:v>4.07</c:v>
                </c:pt>
                <c:pt idx="407">
                  <c:v>4.08</c:v>
                </c:pt>
                <c:pt idx="408">
                  <c:v>4.09</c:v>
                </c:pt>
                <c:pt idx="409">
                  <c:v>4.0999999999999996</c:v>
                </c:pt>
                <c:pt idx="410">
                  <c:v>4.1100000000000003</c:v>
                </c:pt>
                <c:pt idx="411">
                  <c:v>4.12</c:v>
                </c:pt>
                <c:pt idx="412">
                  <c:v>4.13</c:v>
                </c:pt>
                <c:pt idx="413">
                  <c:v>4.1399999999999997</c:v>
                </c:pt>
                <c:pt idx="414">
                  <c:v>4.1500000000000004</c:v>
                </c:pt>
                <c:pt idx="415">
                  <c:v>4.16</c:v>
                </c:pt>
                <c:pt idx="416">
                  <c:v>4.17</c:v>
                </c:pt>
                <c:pt idx="417">
                  <c:v>4.18</c:v>
                </c:pt>
                <c:pt idx="418">
                  <c:v>4.1900000000000004</c:v>
                </c:pt>
                <c:pt idx="419">
                  <c:v>4.2</c:v>
                </c:pt>
                <c:pt idx="420">
                  <c:v>4.21</c:v>
                </c:pt>
                <c:pt idx="421">
                  <c:v>4.22</c:v>
                </c:pt>
                <c:pt idx="422">
                  <c:v>4.2300000000000004</c:v>
                </c:pt>
                <c:pt idx="423">
                  <c:v>4.24</c:v>
                </c:pt>
                <c:pt idx="424">
                  <c:v>4.25</c:v>
                </c:pt>
                <c:pt idx="425">
                  <c:v>4.26</c:v>
                </c:pt>
                <c:pt idx="426">
                  <c:v>4.2699999999999996</c:v>
                </c:pt>
                <c:pt idx="427">
                  <c:v>4.28</c:v>
                </c:pt>
                <c:pt idx="428">
                  <c:v>4.29</c:v>
                </c:pt>
                <c:pt idx="429">
                  <c:v>4.3</c:v>
                </c:pt>
                <c:pt idx="430">
                  <c:v>4.3099999999999996</c:v>
                </c:pt>
                <c:pt idx="431">
                  <c:v>4.32</c:v>
                </c:pt>
                <c:pt idx="432">
                  <c:v>4.33</c:v>
                </c:pt>
                <c:pt idx="433">
                  <c:v>4.34</c:v>
                </c:pt>
                <c:pt idx="434">
                  <c:v>4.3499999999999996</c:v>
                </c:pt>
                <c:pt idx="435">
                  <c:v>4.3600000000000003</c:v>
                </c:pt>
                <c:pt idx="436">
                  <c:v>4.37</c:v>
                </c:pt>
                <c:pt idx="437">
                  <c:v>4.38</c:v>
                </c:pt>
                <c:pt idx="438">
                  <c:v>4.3899999999999997</c:v>
                </c:pt>
                <c:pt idx="439">
                  <c:v>4.4000000000000004</c:v>
                </c:pt>
                <c:pt idx="440">
                  <c:v>4.41</c:v>
                </c:pt>
                <c:pt idx="441">
                  <c:v>4.42</c:v>
                </c:pt>
                <c:pt idx="442">
                  <c:v>4.43</c:v>
                </c:pt>
                <c:pt idx="443">
                  <c:v>4.4400000000000004</c:v>
                </c:pt>
                <c:pt idx="444">
                  <c:v>4.45</c:v>
                </c:pt>
                <c:pt idx="445">
                  <c:v>4.46</c:v>
                </c:pt>
                <c:pt idx="446">
                  <c:v>4.47</c:v>
                </c:pt>
                <c:pt idx="447">
                  <c:v>4.4800000000000004</c:v>
                </c:pt>
                <c:pt idx="448">
                  <c:v>4.49</c:v>
                </c:pt>
                <c:pt idx="449">
                  <c:v>4.5</c:v>
                </c:pt>
                <c:pt idx="450">
                  <c:v>4.51</c:v>
                </c:pt>
                <c:pt idx="451">
                  <c:v>4.5199999999999996</c:v>
                </c:pt>
                <c:pt idx="452">
                  <c:v>4.53</c:v>
                </c:pt>
                <c:pt idx="453">
                  <c:v>4.54</c:v>
                </c:pt>
                <c:pt idx="454">
                  <c:v>4.55</c:v>
                </c:pt>
                <c:pt idx="455">
                  <c:v>4.5599999999999996</c:v>
                </c:pt>
                <c:pt idx="456">
                  <c:v>4.57</c:v>
                </c:pt>
                <c:pt idx="457">
                  <c:v>4.58</c:v>
                </c:pt>
                <c:pt idx="458">
                  <c:v>4.59</c:v>
                </c:pt>
                <c:pt idx="459">
                  <c:v>4.5999999999999996</c:v>
                </c:pt>
                <c:pt idx="460">
                  <c:v>4.6100000000000003</c:v>
                </c:pt>
                <c:pt idx="461">
                  <c:v>4.62</c:v>
                </c:pt>
                <c:pt idx="462">
                  <c:v>4.63</c:v>
                </c:pt>
                <c:pt idx="463">
                  <c:v>4.6399999999999997</c:v>
                </c:pt>
                <c:pt idx="464">
                  <c:v>4.6500000000000004</c:v>
                </c:pt>
                <c:pt idx="465">
                  <c:v>4.66</c:v>
                </c:pt>
                <c:pt idx="466">
                  <c:v>4.67</c:v>
                </c:pt>
                <c:pt idx="467">
                  <c:v>4.68</c:v>
                </c:pt>
                <c:pt idx="468">
                  <c:v>4.6900000000000004</c:v>
                </c:pt>
                <c:pt idx="469">
                  <c:v>4.7</c:v>
                </c:pt>
                <c:pt idx="470">
                  <c:v>4.71</c:v>
                </c:pt>
                <c:pt idx="471">
                  <c:v>4.72</c:v>
                </c:pt>
                <c:pt idx="472">
                  <c:v>4.7300000000000004</c:v>
                </c:pt>
                <c:pt idx="473">
                  <c:v>4.74</c:v>
                </c:pt>
                <c:pt idx="474">
                  <c:v>4.75</c:v>
                </c:pt>
                <c:pt idx="475">
                  <c:v>4.76</c:v>
                </c:pt>
                <c:pt idx="476">
                  <c:v>4.7699999999999996</c:v>
                </c:pt>
                <c:pt idx="477">
                  <c:v>4.78</c:v>
                </c:pt>
                <c:pt idx="478">
                  <c:v>4.79</c:v>
                </c:pt>
                <c:pt idx="479">
                  <c:v>4.8</c:v>
                </c:pt>
                <c:pt idx="480">
                  <c:v>4.8099999999999996</c:v>
                </c:pt>
                <c:pt idx="481">
                  <c:v>4.82</c:v>
                </c:pt>
                <c:pt idx="482">
                  <c:v>4.83</c:v>
                </c:pt>
                <c:pt idx="483">
                  <c:v>4.84</c:v>
                </c:pt>
                <c:pt idx="484">
                  <c:v>4.8499999999999996</c:v>
                </c:pt>
                <c:pt idx="485">
                  <c:v>4.8600000000000003</c:v>
                </c:pt>
                <c:pt idx="486">
                  <c:v>4.87</c:v>
                </c:pt>
                <c:pt idx="487">
                  <c:v>4.88</c:v>
                </c:pt>
                <c:pt idx="488">
                  <c:v>4.8899999999999997</c:v>
                </c:pt>
                <c:pt idx="489">
                  <c:v>4.9000000000000004</c:v>
                </c:pt>
                <c:pt idx="490">
                  <c:v>4.91</c:v>
                </c:pt>
                <c:pt idx="491">
                  <c:v>4.92</c:v>
                </c:pt>
                <c:pt idx="492">
                  <c:v>4.93</c:v>
                </c:pt>
                <c:pt idx="493">
                  <c:v>4.9400000000000004</c:v>
                </c:pt>
                <c:pt idx="494">
                  <c:v>4.95</c:v>
                </c:pt>
                <c:pt idx="495">
                  <c:v>4.96</c:v>
                </c:pt>
                <c:pt idx="496">
                  <c:v>4.97</c:v>
                </c:pt>
                <c:pt idx="497">
                  <c:v>4.9800000000000004</c:v>
                </c:pt>
                <c:pt idx="498">
                  <c:v>4.99</c:v>
                </c:pt>
                <c:pt idx="499">
                  <c:v>5</c:v>
                </c:pt>
                <c:pt idx="500">
                  <c:v>5.01</c:v>
                </c:pt>
                <c:pt idx="501">
                  <c:v>5.0199999999999996</c:v>
                </c:pt>
                <c:pt idx="502">
                  <c:v>5.03</c:v>
                </c:pt>
                <c:pt idx="503">
                  <c:v>5.04</c:v>
                </c:pt>
                <c:pt idx="504">
                  <c:v>5.05</c:v>
                </c:pt>
                <c:pt idx="505">
                  <c:v>5.0599999999999996</c:v>
                </c:pt>
                <c:pt idx="506">
                  <c:v>5.07</c:v>
                </c:pt>
                <c:pt idx="507">
                  <c:v>5.08</c:v>
                </c:pt>
                <c:pt idx="508">
                  <c:v>5.09</c:v>
                </c:pt>
                <c:pt idx="509">
                  <c:v>5.0999999999999996</c:v>
                </c:pt>
                <c:pt idx="510">
                  <c:v>5.1100000000000003</c:v>
                </c:pt>
                <c:pt idx="511">
                  <c:v>5.12</c:v>
                </c:pt>
                <c:pt idx="512">
                  <c:v>5.13</c:v>
                </c:pt>
                <c:pt idx="513">
                  <c:v>5.14</c:v>
                </c:pt>
                <c:pt idx="514">
                  <c:v>5.15</c:v>
                </c:pt>
                <c:pt idx="515">
                  <c:v>5.16</c:v>
                </c:pt>
                <c:pt idx="516">
                  <c:v>5.17</c:v>
                </c:pt>
                <c:pt idx="517">
                  <c:v>5.18</c:v>
                </c:pt>
                <c:pt idx="518">
                  <c:v>5.19</c:v>
                </c:pt>
                <c:pt idx="519">
                  <c:v>5.2</c:v>
                </c:pt>
                <c:pt idx="520">
                  <c:v>5.21</c:v>
                </c:pt>
                <c:pt idx="521">
                  <c:v>5.22</c:v>
                </c:pt>
                <c:pt idx="522">
                  <c:v>5.23</c:v>
                </c:pt>
                <c:pt idx="523">
                  <c:v>5.24</c:v>
                </c:pt>
                <c:pt idx="524">
                  <c:v>5.25</c:v>
                </c:pt>
                <c:pt idx="525">
                  <c:v>5.26</c:v>
                </c:pt>
                <c:pt idx="526">
                  <c:v>5.27</c:v>
                </c:pt>
                <c:pt idx="527">
                  <c:v>5.28</c:v>
                </c:pt>
                <c:pt idx="528">
                  <c:v>5.29</c:v>
                </c:pt>
                <c:pt idx="529">
                  <c:v>5.3</c:v>
                </c:pt>
                <c:pt idx="530">
                  <c:v>5.31</c:v>
                </c:pt>
                <c:pt idx="531">
                  <c:v>5.32</c:v>
                </c:pt>
                <c:pt idx="532">
                  <c:v>5.33</c:v>
                </c:pt>
                <c:pt idx="533">
                  <c:v>5.34</c:v>
                </c:pt>
                <c:pt idx="534">
                  <c:v>5.35</c:v>
                </c:pt>
                <c:pt idx="535">
                  <c:v>5.36</c:v>
                </c:pt>
                <c:pt idx="536">
                  <c:v>5.37</c:v>
                </c:pt>
                <c:pt idx="537">
                  <c:v>5.38</c:v>
                </c:pt>
                <c:pt idx="538">
                  <c:v>5.39</c:v>
                </c:pt>
                <c:pt idx="539">
                  <c:v>5.4</c:v>
                </c:pt>
                <c:pt idx="540">
                  <c:v>5.41</c:v>
                </c:pt>
                <c:pt idx="541">
                  <c:v>5.42</c:v>
                </c:pt>
                <c:pt idx="542">
                  <c:v>5.43</c:v>
                </c:pt>
                <c:pt idx="543">
                  <c:v>5.44</c:v>
                </c:pt>
                <c:pt idx="544">
                  <c:v>5.45</c:v>
                </c:pt>
                <c:pt idx="545">
                  <c:v>5.46</c:v>
                </c:pt>
                <c:pt idx="546">
                  <c:v>5.47</c:v>
                </c:pt>
                <c:pt idx="547">
                  <c:v>5.48</c:v>
                </c:pt>
                <c:pt idx="548">
                  <c:v>5.49</c:v>
                </c:pt>
                <c:pt idx="549">
                  <c:v>5.5</c:v>
                </c:pt>
                <c:pt idx="550">
                  <c:v>5.51</c:v>
                </c:pt>
                <c:pt idx="551">
                  <c:v>5.52</c:v>
                </c:pt>
                <c:pt idx="552">
                  <c:v>5.53</c:v>
                </c:pt>
                <c:pt idx="553">
                  <c:v>5.54</c:v>
                </c:pt>
                <c:pt idx="554">
                  <c:v>5.55</c:v>
                </c:pt>
                <c:pt idx="555">
                  <c:v>5.56</c:v>
                </c:pt>
                <c:pt idx="556">
                  <c:v>5.57</c:v>
                </c:pt>
                <c:pt idx="557">
                  <c:v>5.58</c:v>
                </c:pt>
                <c:pt idx="558">
                  <c:v>5.59</c:v>
                </c:pt>
                <c:pt idx="559">
                  <c:v>5.6</c:v>
                </c:pt>
                <c:pt idx="560">
                  <c:v>5.61</c:v>
                </c:pt>
                <c:pt idx="561">
                  <c:v>5.62</c:v>
                </c:pt>
                <c:pt idx="562">
                  <c:v>5.63</c:v>
                </c:pt>
                <c:pt idx="563">
                  <c:v>5.64</c:v>
                </c:pt>
                <c:pt idx="564">
                  <c:v>5.65</c:v>
                </c:pt>
                <c:pt idx="565">
                  <c:v>5.66</c:v>
                </c:pt>
                <c:pt idx="566">
                  <c:v>5.67</c:v>
                </c:pt>
                <c:pt idx="567">
                  <c:v>5.68</c:v>
                </c:pt>
                <c:pt idx="568">
                  <c:v>5.69</c:v>
                </c:pt>
                <c:pt idx="569">
                  <c:v>5.7</c:v>
                </c:pt>
                <c:pt idx="570">
                  <c:v>5.71</c:v>
                </c:pt>
                <c:pt idx="571">
                  <c:v>5.72</c:v>
                </c:pt>
                <c:pt idx="572">
                  <c:v>5.73</c:v>
                </c:pt>
                <c:pt idx="573">
                  <c:v>5.74</c:v>
                </c:pt>
                <c:pt idx="574">
                  <c:v>5.75</c:v>
                </c:pt>
                <c:pt idx="575">
                  <c:v>5.76</c:v>
                </c:pt>
                <c:pt idx="576">
                  <c:v>5.77</c:v>
                </c:pt>
                <c:pt idx="577">
                  <c:v>5.78</c:v>
                </c:pt>
                <c:pt idx="578">
                  <c:v>5.79</c:v>
                </c:pt>
                <c:pt idx="579">
                  <c:v>5.8</c:v>
                </c:pt>
                <c:pt idx="580">
                  <c:v>5.81</c:v>
                </c:pt>
                <c:pt idx="581">
                  <c:v>5.82</c:v>
                </c:pt>
                <c:pt idx="582">
                  <c:v>5.83</c:v>
                </c:pt>
                <c:pt idx="583">
                  <c:v>5.84</c:v>
                </c:pt>
                <c:pt idx="584">
                  <c:v>5.85</c:v>
                </c:pt>
                <c:pt idx="585">
                  <c:v>5.86</c:v>
                </c:pt>
                <c:pt idx="586">
                  <c:v>5.87</c:v>
                </c:pt>
                <c:pt idx="587">
                  <c:v>5.88</c:v>
                </c:pt>
                <c:pt idx="588">
                  <c:v>5.89</c:v>
                </c:pt>
                <c:pt idx="589">
                  <c:v>5.9</c:v>
                </c:pt>
                <c:pt idx="590">
                  <c:v>5.91</c:v>
                </c:pt>
                <c:pt idx="591">
                  <c:v>5.92</c:v>
                </c:pt>
                <c:pt idx="592">
                  <c:v>5.93</c:v>
                </c:pt>
                <c:pt idx="593">
                  <c:v>5.94</c:v>
                </c:pt>
                <c:pt idx="594">
                  <c:v>5.95</c:v>
                </c:pt>
                <c:pt idx="595">
                  <c:v>5.96</c:v>
                </c:pt>
                <c:pt idx="596">
                  <c:v>5.97</c:v>
                </c:pt>
                <c:pt idx="597">
                  <c:v>5.98</c:v>
                </c:pt>
                <c:pt idx="598">
                  <c:v>5.99</c:v>
                </c:pt>
                <c:pt idx="599">
                  <c:v>6</c:v>
                </c:pt>
                <c:pt idx="600">
                  <c:v>6.01</c:v>
                </c:pt>
                <c:pt idx="601">
                  <c:v>6.02</c:v>
                </c:pt>
                <c:pt idx="602">
                  <c:v>6.03</c:v>
                </c:pt>
                <c:pt idx="603">
                  <c:v>6.04</c:v>
                </c:pt>
                <c:pt idx="604">
                  <c:v>6.05</c:v>
                </c:pt>
                <c:pt idx="605">
                  <c:v>6.06</c:v>
                </c:pt>
                <c:pt idx="606">
                  <c:v>6.07</c:v>
                </c:pt>
                <c:pt idx="607">
                  <c:v>6.08</c:v>
                </c:pt>
                <c:pt idx="608">
                  <c:v>6.09</c:v>
                </c:pt>
                <c:pt idx="609">
                  <c:v>6.1</c:v>
                </c:pt>
                <c:pt idx="610">
                  <c:v>6.11</c:v>
                </c:pt>
                <c:pt idx="611">
                  <c:v>6.12</c:v>
                </c:pt>
                <c:pt idx="612">
                  <c:v>6.13</c:v>
                </c:pt>
                <c:pt idx="613">
                  <c:v>6.14</c:v>
                </c:pt>
                <c:pt idx="614">
                  <c:v>6.15</c:v>
                </c:pt>
                <c:pt idx="615">
                  <c:v>6.16</c:v>
                </c:pt>
                <c:pt idx="616">
                  <c:v>6.17</c:v>
                </c:pt>
                <c:pt idx="617">
                  <c:v>6.18</c:v>
                </c:pt>
                <c:pt idx="618">
                  <c:v>6.19</c:v>
                </c:pt>
                <c:pt idx="619">
                  <c:v>6.2</c:v>
                </c:pt>
                <c:pt idx="620">
                  <c:v>6.21</c:v>
                </c:pt>
                <c:pt idx="621">
                  <c:v>6.22</c:v>
                </c:pt>
                <c:pt idx="622">
                  <c:v>6.23</c:v>
                </c:pt>
                <c:pt idx="623">
                  <c:v>6.24</c:v>
                </c:pt>
                <c:pt idx="624">
                  <c:v>6.25</c:v>
                </c:pt>
                <c:pt idx="625">
                  <c:v>6.26</c:v>
                </c:pt>
                <c:pt idx="626">
                  <c:v>6.27</c:v>
                </c:pt>
                <c:pt idx="627">
                  <c:v>6.28</c:v>
                </c:pt>
                <c:pt idx="628">
                  <c:v>6.29</c:v>
                </c:pt>
                <c:pt idx="629">
                  <c:v>6.3</c:v>
                </c:pt>
                <c:pt idx="630">
                  <c:v>6.31</c:v>
                </c:pt>
                <c:pt idx="631">
                  <c:v>6.32</c:v>
                </c:pt>
                <c:pt idx="632">
                  <c:v>6.33</c:v>
                </c:pt>
                <c:pt idx="633">
                  <c:v>6.34</c:v>
                </c:pt>
                <c:pt idx="634">
                  <c:v>6.35</c:v>
                </c:pt>
                <c:pt idx="635">
                  <c:v>6.36</c:v>
                </c:pt>
                <c:pt idx="636">
                  <c:v>6.37</c:v>
                </c:pt>
                <c:pt idx="637">
                  <c:v>6.38</c:v>
                </c:pt>
                <c:pt idx="638">
                  <c:v>6.39</c:v>
                </c:pt>
                <c:pt idx="639">
                  <c:v>6.4</c:v>
                </c:pt>
                <c:pt idx="640">
                  <c:v>6.41</c:v>
                </c:pt>
                <c:pt idx="641">
                  <c:v>6.42</c:v>
                </c:pt>
                <c:pt idx="642">
                  <c:v>6.43</c:v>
                </c:pt>
                <c:pt idx="643">
                  <c:v>6.44</c:v>
                </c:pt>
                <c:pt idx="644">
                  <c:v>6.45</c:v>
                </c:pt>
                <c:pt idx="645">
                  <c:v>6.46</c:v>
                </c:pt>
                <c:pt idx="646">
                  <c:v>6.47</c:v>
                </c:pt>
                <c:pt idx="647">
                  <c:v>6.48</c:v>
                </c:pt>
                <c:pt idx="648">
                  <c:v>6.49</c:v>
                </c:pt>
                <c:pt idx="649">
                  <c:v>6.5</c:v>
                </c:pt>
                <c:pt idx="650">
                  <c:v>6.51</c:v>
                </c:pt>
                <c:pt idx="651">
                  <c:v>6.52</c:v>
                </c:pt>
                <c:pt idx="652">
                  <c:v>6.53</c:v>
                </c:pt>
                <c:pt idx="653">
                  <c:v>6.54</c:v>
                </c:pt>
                <c:pt idx="654">
                  <c:v>6.55</c:v>
                </c:pt>
                <c:pt idx="655">
                  <c:v>6.56</c:v>
                </c:pt>
                <c:pt idx="656">
                  <c:v>6.57</c:v>
                </c:pt>
                <c:pt idx="657">
                  <c:v>6.58</c:v>
                </c:pt>
                <c:pt idx="658">
                  <c:v>6.59</c:v>
                </c:pt>
                <c:pt idx="659">
                  <c:v>6.6</c:v>
                </c:pt>
                <c:pt idx="660">
                  <c:v>6.61</c:v>
                </c:pt>
                <c:pt idx="661">
                  <c:v>6.62</c:v>
                </c:pt>
                <c:pt idx="662">
                  <c:v>6.63</c:v>
                </c:pt>
                <c:pt idx="663">
                  <c:v>6.64</c:v>
                </c:pt>
                <c:pt idx="664">
                  <c:v>6.65</c:v>
                </c:pt>
                <c:pt idx="665">
                  <c:v>6.66</c:v>
                </c:pt>
                <c:pt idx="666">
                  <c:v>6.67</c:v>
                </c:pt>
                <c:pt idx="667">
                  <c:v>6.68</c:v>
                </c:pt>
                <c:pt idx="668">
                  <c:v>6.69</c:v>
                </c:pt>
                <c:pt idx="669">
                  <c:v>6.7</c:v>
                </c:pt>
                <c:pt idx="670">
                  <c:v>6.71</c:v>
                </c:pt>
                <c:pt idx="671">
                  <c:v>6.72</c:v>
                </c:pt>
                <c:pt idx="672">
                  <c:v>6.73</c:v>
                </c:pt>
                <c:pt idx="673">
                  <c:v>6.74</c:v>
                </c:pt>
                <c:pt idx="674">
                  <c:v>6.75</c:v>
                </c:pt>
                <c:pt idx="675">
                  <c:v>6.76</c:v>
                </c:pt>
                <c:pt idx="676">
                  <c:v>6.77</c:v>
                </c:pt>
                <c:pt idx="677">
                  <c:v>6.78</c:v>
                </c:pt>
                <c:pt idx="678">
                  <c:v>6.79</c:v>
                </c:pt>
                <c:pt idx="679">
                  <c:v>6.8</c:v>
                </c:pt>
                <c:pt idx="680">
                  <c:v>6.81</c:v>
                </c:pt>
                <c:pt idx="681">
                  <c:v>6.82</c:v>
                </c:pt>
                <c:pt idx="682">
                  <c:v>6.83</c:v>
                </c:pt>
                <c:pt idx="683">
                  <c:v>6.84</c:v>
                </c:pt>
                <c:pt idx="684">
                  <c:v>6.85</c:v>
                </c:pt>
                <c:pt idx="685">
                  <c:v>6.86</c:v>
                </c:pt>
                <c:pt idx="686">
                  <c:v>6.87</c:v>
                </c:pt>
                <c:pt idx="687">
                  <c:v>6.88</c:v>
                </c:pt>
                <c:pt idx="688">
                  <c:v>6.89</c:v>
                </c:pt>
                <c:pt idx="689">
                  <c:v>6.9</c:v>
                </c:pt>
                <c:pt idx="690">
                  <c:v>6.91</c:v>
                </c:pt>
                <c:pt idx="691">
                  <c:v>6.92</c:v>
                </c:pt>
                <c:pt idx="692">
                  <c:v>6.93</c:v>
                </c:pt>
                <c:pt idx="693">
                  <c:v>6.94</c:v>
                </c:pt>
                <c:pt idx="694">
                  <c:v>6.95</c:v>
                </c:pt>
                <c:pt idx="695">
                  <c:v>6.96</c:v>
                </c:pt>
                <c:pt idx="696">
                  <c:v>6.97</c:v>
                </c:pt>
                <c:pt idx="697">
                  <c:v>6.98</c:v>
                </c:pt>
                <c:pt idx="698">
                  <c:v>6.99</c:v>
                </c:pt>
                <c:pt idx="699">
                  <c:v>7</c:v>
                </c:pt>
                <c:pt idx="700">
                  <c:v>7.01</c:v>
                </c:pt>
                <c:pt idx="701">
                  <c:v>7.02</c:v>
                </c:pt>
                <c:pt idx="702">
                  <c:v>7.03</c:v>
                </c:pt>
                <c:pt idx="703">
                  <c:v>7.04</c:v>
                </c:pt>
                <c:pt idx="704">
                  <c:v>7.05</c:v>
                </c:pt>
                <c:pt idx="705">
                  <c:v>7.06</c:v>
                </c:pt>
                <c:pt idx="706">
                  <c:v>7.07</c:v>
                </c:pt>
                <c:pt idx="707">
                  <c:v>7.08</c:v>
                </c:pt>
                <c:pt idx="708">
                  <c:v>7.09</c:v>
                </c:pt>
                <c:pt idx="709">
                  <c:v>7.1</c:v>
                </c:pt>
                <c:pt idx="710">
                  <c:v>7.11</c:v>
                </c:pt>
                <c:pt idx="711">
                  <c:v>7.12</c:v>
                </c:pt>
                <c:pt idx="712">
                  <c:v>7.13</c:v>
                </c:pt>
                <c:pt idx="713">
                  <c:v>7.14</c:v>
                </c:pt>
                <c:pt idx="714">
                  <c:v>7.15</c:v>
                </c:pt>
                <c:pt idx="715">
                  <c:v>7.16</c:v>
                </c:pt>
                <c:pt idx="716">
                  <c:v>7.17</c:v>
                </c:pt>
                <c:pt idx="717">
                  <c:v>7.18</c:v>
                </c:pt>
                <c:pt idx="718">
                  <c:v>7.19</c:v>
                </c:pt>
                <c:pt idx="719">
                  <c:v>7.2</c:v>
                </c:pt>
                <c:pt idx="720">
                  <c:v>7.21</c:v>
                </c:pt>
                <c:pt idx="721">
                  <c:v>7.22</c:v>
                </c:pt>
                <c:pt idx="722">
                  <c:v>7.23</c:v>
                </c:pt>
                <c:pt idx="723">
                  <c:v>7.24</c:v>
                </c:pt>
                <c:pt idx="724">
                  <c:v>7.25</c:v>
                </c:pt>
                <c:pt idx="725">
                  <c:v>7.26</c:v>
                </c:pt>
                <c:pt idx="726">
                  <c:v>7.27</c:v>
                </c:pt>
                <c:pt idx="727">
                  <c:v>7.28</c:v>
                </c:pt>
                <c:pt idx="728">
                  <c:v>7.29</c:v>
                </c:pt>
                <c:pt idx="729">
                  <c:v>7.3</c:v>
                </c:pt>
                <c:pt idx="730">
                  <c:v>7.31</c:v>
                </c:pt>
                <c:pt idx="731">
                  <c:v>7.32</c:v>
                </c:pt>
                <c:pt idx="732">
                  <c:v>7.33</c:v>
                </c:pt>
                <c:pt idx="733">
                  <c:v>7.34</c:v>
                </c:pt>
                <c:pt idx="734">
                  <c:v>7.35</c:v>
                </c:pt>
                <c:pt idx="735">
                  <c:v>7.36</c:v>
                </c:pt>
                <c:pt idx="736">
                  <c:v>7.37</c:v>
                </c:pt>
                <c:pt idx="737">
                  <c:v>7.38</c:v>
                </c:pt>
                <c:pt idx="738">
                  <c:v>7.39</c:v>
                </c:pt>
                <c:pt idx="739">
                  <c:v>7.4</c:v>
                </c:pt>
                <c:pt idx="740">
                  <c:v>7.41</c:v>
                </c:pt>
                <c:pt idx="741">
                  <c:v>7.42</c:v>
                </c:pt>
                <c:pt idx="742">
                  <c:v>7.43</c:v>
                </c:pt>
                <c:pt idx="743">
                  <c:v>7.44</c:v>
                </c:pt>
                <c:pt idx="744">
                  <c:v>7.45</c:v>
                </c:pt>
                <c:pt idx="745">
                  <c:v>7.46</c:v>
                </c:pt>
                <c:pt idx="746">
                  <c:v>7.47</c:v>
                </c:pt>
                <c:pt idx="747">
                  <c:v>7.48</c:v>
                </c:pt>
                <c:pt idx="748">
                  <c:v>7.49</c:v>
                </c:pt>
                <c:pt idx="749">
                  <c:v>7.5</c:v>
                </c:pt>
                <c:pt idx="750">
                  <c:v>7.51</c:v>
                </c:pt>
                <c:pt idx="751">
                  <c:v>7.52</c:v>
                </c:pt>
                <c:pt idx="752">
                  <c:v>7.53</c:v>
                </c:pt>
                <c:pt idx="753">
                  <c:v>7.54</c:v>
                </c:pt>
                <c:pt idx="754">
                  <c:v>7.55</c:v>
                </c:pt>
                <c:pt idx="755">
                  <c:v>7.56</c:v>
                </c:pt>
                <c:pt idx="756">
                  <c:v>7.57</c:v>
                </c:pt>
                <c:pt idx="757">
                  <c:v>7.58</c:v>
                </c:pt>
                <c:pt idx="758">
                  <c:v>7.59</c:v>
                </c:pt>
                <c:pt idx="759">
                  <c:v>7.6</c:v>
                </c:pt>
                <c:pt idx="760">
                  <c:v>7.61</c:v>
                </c:pt>
                <c:pt idx="761">
                  <c:v>7.62</c:v>
                </c:pt>
                <c:pt idx="762">
                  <c:v>7.63</c:v>
                </c:pt>
                <c:pt idx="763">
                  <c:v>7.64</c:v>
                </c:pt>
                <c:pt idx="764">
                  <c:v>7.65</c:v>
                </c:pt>
                <c:pt idx="765">
                  <c:v>7.66</c:v>
                </c:pt>
                <c:pt idx="766">
                  <c:v>7.67</c:v>
                </c:pt>
                <c:pt idx="767">
                  <c:v>7.68</c:v>
                </c:pt>
                <c:pt idx="768">
                  <c:v>7.69</c:v>
                </c:pt>
                <c:pt idx="769">
                  <c:v>7.7</c:v>
                </c:pt>
                <c:pt idx="770">
                  <c:v>7.71</c:v>
                </c:pt>
                <c:pt idx="771">
                  <c:v>7.72</c:v>
                </c:pt>
                <c:pt idx="772">
                  <c:v>7.73</c:v>
                </c:pt>
                <c:pt idx="773">
                  <c:v>7.74</c:v>
                </c:pt>
                <c:pt idx="774">
                  <c:v>7.75</c:v>
                </c:pt>
                <c:pt idx="775">
                  <c:v>7.76</c:v>
                </c:pt>
                <c:pt idx="776">
                  <c:v>7.77</c:v>
                </c:pt>
                <c:pt idx="777">
                  <c:v>7.78</c:v>
                </c:pt>
                <c:pt idx="778">
                  <c:v>7.79</c:v>
                </c:pt>
                <c:pt idx="779">
                  <c:v>7.8</c:v>
                </c:pt>
                <c:pt idx="780">
                  <c:v>7.81</c:v>
                </c:pt>
                <c:pt idx="781">
                  <c:v>7.82</c:v>
                </c:pt>
                <c:pt idx="782">
                  <c:v>7.83</c:v>
                </c:pt>
                <c:pt idx="783">
                  <c:v>7.84</c:v>
                </c:pt>
                <c:pt idx="784">
                  <c:v>7.85</c:v>
                </c:pt>
                <c:pt idx="785">
                  <c:v>7.86</c:v>
                </c:pt>
                <c:pt idx="786">
                  <c:v>7.87</c:v>
                </c:pt>
                <c:pt idx="787">
                  <c:v>7.88</c:v>
                </c:pt>
                <c:pt idx="788">
                  <c:v>7.89</c:v>
                </c:pt>
                <c:pt idx="789">
                  <c:v>7.9</c:v>
                </c:pt>
                <c:pt idx="790">
                  <c:v>7.91</c:v>
                </c:pt>
                <c:pt idx="791">
                  <c:v>7.92</c:v>
                </c:pt>
                <c:pt idx="792">
                  <c:v>7.93</c:v>
                </c:pt>
                <c:pt idx="793">
                  <c:v>7.94</c:v>
                </c:pt>
                <c:pt idx="794">
                  <c:v>7.95</c:v>
                </c:pt>
                <c:pt idx="795">
                  <c:v>7.96</c:v>
                </c:pt>
                <c:pt idx="796">
                  <c:v>7.97</c:v>
                </c:pt>
                <c:pt idx="797">
                  <c:v>7.98</c:v>
                </c:pt>
                <c:pt idx="798">
                  <c:v>7.99</c:v>
                </c:pt>
                <c:pt idx="799">
                  <c:v>8</c:v>
                </c:pt>
                <c:pt idx="800">
                  <c:v>8.01</c:v>
                </c:pt>
                <c:pt idx="801">
                  <c:v>8.02</c:v>
                </c:pt>
                <c:pt idx="802">
                  <c:v>8.0299999999999994</c:v>
                </c:pt>
                <c:pt idx="803">
                  <c:v>8.0399999999999991</c:v>
                </c:pt>
                <c:pt idx="804">
                  <c:v>8.0500000000000007</c:v>
                </c:pt>
                <c:pt idx="805">
                  <c:v>8.06</c:v>
                </c:pt>
                <c:pt idx="806">
                  <c:v>8.07</c:v>
                </c:pt>
                <c:pt idx="807">
                  <c:v>8.08</c:v>
                </c:pt>
                <c:pt idx="808">
                  <c:v>8.09</c:v>
                </c:pt>
                <c:pt idx="809">
                  <c:v>8.1</c:v>
                </c:pt>
                <c:pt idx="810">
                  <c:v>8.11</c:v>
                </c:pt>
                <c:pt idx="811">
                  <c:v>8.1199999999999992</c:v>
                </c:pt>
                <c:pt idx="812">
                  <c:v>8.1300000000000008</c:v>
                </c:pt>
                <c:pt idx="813">
                  <c:v>8.14</c:v>
                </c:pt>
                <c:pt idx="814">
                  <c:v>8.15</c:v>
                </c:pt>
                <c:pt idx="815">
                  <c:v>8.16</c:v>
                </c:pt>
                <c:pt idx="816">
                  <c:v>8.17</c:v>
                </c:pt>
                <c:pt idx="817">
                  <c:v>8.18</c:v>
                </c:pt>
                <c:pt idx="818">
                  <c:v>8.19</c:v>
                </c:pt>
                <c:pt idx="819">
                  <c:v>8.1999999999999993</c:v>
                </c:pt>
                <c:pt idx="820">
                  <c:v>8.2100000000000009</c:v>
                </c:pt>
                <c:pt idx="821">
                  <c:v>8.2200000000000006</c:v>
                </c:pt>
                <c:pt idx="822">
                  <c:v>8.23</c:v>
                </c:pt>
                <c:pt idx="823">
                  <c:v>8.24</c:v>
                </c:pt>
                <c:pt idx="824">
                  <c:v>8.25</c:v>
                </c:pt>
                <c:pt idx="825">
                  <c:v>8.26</c:v>
                </c:pt>
                <c:pt idx="826">
                  <c:v>8.27</c:v>
                </c:pt>
                <c:pt idx="827">
                  <c:v>8.2799999999999994</c:v>
                </c:pt>
                <c:pt idx="828">
                  <c:v>8.2899999999999991</c:v>
                </c:pt>
                <c:pt idx="829">
                  <c:v>8.3000000000000007</c:v>
                </c:pt>
                <c:pt idx="830">
                  <c:v>8.31</c:v>
                </c:pt>
                <c:pt idx="831">
                  <c:v>8.32</c:v>
                </c:pt>
                <c:pt idx="832">
                  <c:v>8.33</c:v>
                </c:pt>
                <c:pt idx="833">
                  <c:v>8.34</c:v>
                </c:pt>
                <c:pt idx="834">
                  <c:v>8.35</c:v>
                </c:pt>
                <c:pt idx="835">
                  <c:v>8.36</c:v>
                </c:pt>
                <c:pt idx="836">
                  <c:v>8.3699999999999992</c:v>
                </c:pt>
                <c:pt idx="837">
                  <c:v>8.3800000000000008</c:v>
                </c:pt>
                <c:pt idx="838">
                  <c:v>8.39</c:v>
                </c:pt>
                <c:pt idx="839">
                  <c:v>8.4</c:v>
                </c:pt>
                <c:pt idx="840">
                  <c:v>8.41</c:v>
                </c:pt>
                <c:pt idx="841">
                  <c:v>8.42</c:v>
                </c:pt>
                <c:pt idx="842">
                  <c:v>8.43</c:v>
                </c:pt>
                <c:pt idx="843">
                  <c:v>8.44</c:v>
                </c:pt>
                <c:pt idx="844">
                  <c:v>8.4499999999999993</c:v>
                </c:pt>
                <c:pt idx="845">
                  <c:v>8.4600000000000009</c:v>
                </c:pt>
                <c:pt idx="846">
                  <c:v>8.4700000000000006</c:v>
                </c:pt>
                <c:pt idx="847">
                  <c:v>8.48</c:v>
                </c:pt>
                <c:pt idx="848">
                  <c:v>8.49</c:v>
                </c:pt>
                <c:pt idx="849">
                  <c:v>8.5</c:v>
                </c:pt>
                <c:pt idx="850">
                  <c:v>8.51</c:v>
                </c:pt>
                <c:pt idx="851">
                  <c:v>8.52</c:v>
                </c:pt>
                <c:pt idx="852">
                  <c:v>8.5299999999999994</c:v>
                </c:pt>
                <c:pt idx="853">
                  <c:v>8.5399999999999991</c:v>
                </c:pt>
                <c:pt idx="854">
                  <c:v>8.5500000000000007</c:v>
                </c:pt>
                <c:pt idx="855">
                  <c:v>8.56</c:v>
                </c:pt>
                <c:pt idx="856">
                  <c:v>8.57</c:v>
                </c:pt>
                <c:pt idx="857">
                  <c:v>8.58</c:v>
                </c:pt>
                <c:pt idx="858">
                  <c:v>8.59</c:v>
                </c:pt>
                <c:pt idx="859">
                  <c:v>8.6</c:v>
                </c:pt>
                <c:pt idx="860">
                  <c:v>8.61</c:v>
                </c:pt>
                <c:pt idx="861">
                  <c:v>8.6199999999999992</c:v>
                </c:pt>
                <c:pt idx="862">
                  <c:v>8.6300000000000008</c:v>
                </c:pt>
                <c:pt idx="863">
                  <c:v>8.64</c:v>
                </c:pt>
                <c:pt idx="864">
                  <c:v>8.65</c:v>
                </c:pt>
                <c:pt idx="865">
                  <c:v>8.66</c:v>
                </c:pt>
                <c:pt idx="866">
                  <c:v>8.67</c:v>
                </c:pt>
                <c:pt idx="867">
                  <c:v>8.68</c:v>
                </c:pt>
                <c:pt idx="868">
                  <c:v>8.69</c:v>
                </c:pt>
                <c:pt idx="869">
                  <c:v>8.6999999999999993</c:v>
                </c:pt>
                <c:pt idx="870">
                  <c:v>8.7100000000000009</c:v>
                </c:pt>
                <c:pt idx="871">
                  <c:v>8.7200000000000006</c:v>
                </c:pt>
                <c:pt idx="872">
                  <c:v>8.73</c:v>
                </c:pt>
                <c:pt idx="873">
                  <c:v>8.74</c:v>
                </c:pt>
                <c:pt idx="874">
                  <c:v>8.75</c:v>
                </c:pt>
                <c:pt idx="875">
                  <c:v>8.76</c:v>
                </c:pt>
                <c:pt idx="876">
                  <c:v>8.77</c:v>
                </c:pt>
                <c:pt idx="877">
                  <c:v>8.7799999999999994</c:v>
                </c:pt>
                <c:pt idx="878">
                  <c:v>8.7899999999999991</c:v>
                </c:pt>
                <c:pt idx="879">
                  <c:v>8.8000000000000007</c:v>
                </c:pt>
                <c:pt idx="880">
                  <c:v>8.81</c:v>
                </c:pt>
                <c:pt idx="881">
                  <c:v>8.82</c:v>
                </c:pt>
                <c:pt idx="882">
                  <c:v>8.83</c:v>
                </c:pt>
                <c:pt idx="883">
                  <c:v>8.84</c:v>
                </c:pt>
                <c:pt idx="884">
                  <c:v>8.85</c:v>
                </c:pt>
                <c:pt idx="885">
                  <c:v>8.86</c:v>
                </c:pt>
                <c:pt idx="886">
                  <c:v>8.8699999999999992</c:v>
                </c:pt>
                <c:pt idx="887">
                  <c:v>8.8800000000000008</c:v>
                </c:pt>
                <c:pt idx="888">
                  <c:v>8.89</c:v>
                </c:pt>
                <c:pt idx="889">
                  <c:v>8.9</c:v>
                </c:pt>
                <c:pt idx="890">
                  <c:v>8.91</c:v>
                </c:pt>
                <c:pt idx="891">
                  <c:v>8.92</c:v>
                </c:pt>
                <c:pt idx="892">
                  <c:v>8.93</c:v>
                </c:pt>
                <c:pt idx="893">
                  <c:v>8.94</c:v>
                </c:pt>
                <c:pt idx="894">
                  <c:v>8.9499999999999993</c:v>
                </c:pt>
                <c:pt idx="895">
                  <c:v>8.9600000000000009</c:v>
                </c:pt>
                <c:pt idx="896">
                  <c:v>8.9700000000000006</c:v>
                </c:pt>
                <c:pt idx="897">
                  <c:v>8.98</c:v>
                </c:pt>
                <c:pt idx="898">
                  <c:v>8.99</c:v>
                </c:pt>
                <c:pt idx="899">
                  <c:v>9</c:v>
                </c:pt>
                <c:pt idx="900">
                  <c:v>9.01</c:v>
                </c:pt>
                <c:pt idx="901">
                  <c:v>9.02</c:v>
                </c:pt>
                <c:pt idx="902">
                  <c:v>9.0299999999999994</c:v>
                </c:pt>
                <c:pt idx="903">
                  <c:v>9.0399999999999991</c:v>
                </c:pt>
                <c:pt idx="904">
                  <c:v>9.0500000000000007</c:v>
                </c:pt>
                <c:pt idx="905">
                  <c:v>9.06</c:v>
                </c:pt>
                <c:pt idx="906">
                  <c:v>9.07</c:v>
                </c:pt>
                <c:pt idx="907">
                  <c:v>9.08</c:v>
                </c:pt>
                <c:pt idx="908">
                  <c:v>9.09</c:v>
                </c:pt>
                <c:pt idx="909">
                  <c:v>9.1</c:v>
                </c:pt>
                <c:pt idx="910">
                  <c:v>9.11</c:v>
                </c:pt>
                <c:pt idx="911">
                  <c:v>9.1199999999999992</c:v>
                </c:pt>
                <c:pt idx="912">
                  <c:v>9.1300000000000008</c:v>
                </c:pt>
                <c:pt idx="913">
                  <c:v>9.14</c:v>
                </c:pt>
                <c:pt idx="914">
                  <c:v>9.15</c:v>
                </c:pt>
                <c:pt idx="915">
                  <c:v>9.16</c:v>
                </c:pt>
                <c:pt idx="916">
                  <c:v>9.17</c:v>
                </c:pt>
                <c:pt idx="917">
                  <c:v>9.18</c:v>
                </c:pt>
                <c:pt idx="918">
                  <c:v>9.19</c:v>
                </c:pt>
                <c:pt idx="919">
                  <c:v>9.1999999999999993</c:v>
                </c:pt>
                <c:pt idx="920">
                  <c:v>9.2100000000000009</c:v>
                </c:pt>
                <c:pt idx="921">
                  <c:v>9.2200000000000006</c:v>
                </c:pt>
                <c:pt idx="922">
                  <c:v>9.23</c:v>
                </c:pt>
                <c:pt idx="923">
                  <c:v>9.24</c:v>
                </c:pt>
                <c:pt idx="924">
                  <c:v>9.25</c:v>
                </c:pt>
                <c:pt idx="925">
                  <c:v>9.26</c:v>
                </c:pt>
                <c:pt idx="926">
                  <c:v>9.27</c:v>
                </c:pt>
                <c:pt idx="927">
                  <c:v>9.2799999999999994</c:v>
                </c:pt>
                <c:pt idx="928">
                  <c:v>9.2899999999999991</c:v>
                </c:pt>
                <c:pt idx="929">
                  <c:v>9.3000000000000007</c:v>
                </c:pt>
                <c:pt idx="930">
                  <c:v>9.31</c:v>
                </c:pt>
                <c:pt idx="931">
                  <c:v>9.32</c:v>
                </c:pt>
                <c:pt idx="932">
                  <c:v>9.33</c:v>
                </c:pt>
                <c:pt idx="933">
                  <c:v>9.34</c:v>
                </c:pt>
                <c:pt idx="934">
                  <c:v>9.35</c:v>
                </c:pt>
                <c:pt idx="935">
                  <c:v>9.36</c:v>
                </c:pt>
                <c:pt idx="936">
                  <c:v>9.3699999999999992</c:v>
                </c:pt>
                <c:pt idx="937">
                  <c:v>9.3800000000000008</c:v>
                </c:pt>
                <c:pt idx="938">
                  <c:v>9.39</c:v>
                </c:pt>
                <c:pt idx="939">
                  <c:v>9.4</c:v>
                </c:pt>
                <c:pt idx="940">
                  <c:v>9.41</c:v>
                </c:pt>
                <c:pt idx="941">
                  <c:v>9.42</c:v>
                </c:pt>
                <c:pt idx="942">
                  <c:v>9.43</c:v>
                </c:pt>
                <c:pt idx="943">
                  <c:v>9.44</c:v>
                </c:pt>
                <c:pt idx="944">
                  <c:v>9.4499999999999993</c:v>
                </c:pt>
                <c:pt idx="945">
                  <c:v>9.4600000000000009</c:v>
                </c:pt>
                <c:pt idx="946">
                  <c:v>9.4700000000000006</c:v>
                </c:pt>
                <c:pt idx="947">
                  <c:v>9.48</c:v>
                </c:pt>
                <c:pt idx="948">
                  <c:v>9.49</c:v>
                </c:pt>
                <c:pt idx="949">
                  <c:v>9.5</c:v>
                </c:pt>
                <c:pt idx="950">
                  <c:v>9.51</c:v>
                </c:pt>
                <c:pt idx="951">
                  <c:v>9.52</c:v>
                </c:pt>
                <c:pt idx="952">
                  <c:v>9.5299999999999994</c:v>
                </c:pt>
                <c:pt idx="953">
                  <c:v>9.5399999999999991</c:v>
                </c:pt>
                <c:pt idx="954">
                  <c:v>9.5500000000000007</c:v>
                </c:pt>
                <c:pt idx="955">
                  <c:v>9.56</c:v>
                </c:pt>
                <c:pt idx="956">
                  <c:v>9.57</c:v>
                </c:pt>
                <c:pt idx="957">
                  <c:v>9.58</c:v>
                </c:pt>
                <c:pt idx="958">
                  <c:v>9.59</c:v>
                </c:pt>
                <c:pt idx="959">
                  <c:v>9.6</c:v>
                </c:pt>
                <c:pt idx="960">
                  <c:v>9.61</c:v>
                </c:pt>
                <c:pt idx="961">
                  <c:v>9.6199999999999992</c:v>
                </c:pt>
                <c:pt idx="962">
                  <c:v>9.6300000000000008</c:v>
                </c:pt>
                <c:pt idx="963">
                  <c:v>9.64</c:v>
                </c:pt>
                <c:pt idx="964">
                  <c:v>9.65</c:v>
                </c:pt>
                <c:pt idx="965">
                  <c:v>9.66</c:v>
                </c:pt>
                <c:pt idx="966">
                  <c:v>9.67</c:v>
                </c:pt>
                <c:pt idx="967">
                  <c:v>9.68</c:v>
                </c:pt>
                <c:pt idx="968">
                  <c:v>9.69</c:v>
                </c:pt>
                <c:pt idx="969">
                  <c:v>9.6999999999999993</c:v>
                </c:pt>
                <c:pt idx="970">
                  <c:v>9.7100000000000009</c:v>
                </c:pt>
                <c:pt idx="971">
                  <c:v>9.7200000000000006</c:v>
                </c:pt>
                <c:pt idx="972">
                  <c:v>9.73</c:v>
                </c:pt>
                <c:pt idx="973">
                  <c:v>9.74</c:v>
                </c:pt>
                <c:pt idx="974">
                  <c:v>9.75</c:v>
                </c:pt>
                <c:pt idx="975">
                  <c:v>9.76</c:v>
                </c:pt>
                <c:pt idx="976">
                  <c:v>9.77</c:v>
                </c:pt>
                <c:pt idx="977">
                  <c:v>9.7799999999999994</c:v>
                </c:pt>
                <c:pt idx="978">
                  <c:v>9.7899999999999991</c:v>
                </c:pt>
                <c:pt idx="979">
                  <c:v>9.8000000000000007</c:v>
                </c:pt>
                <c:pt idx="980">
                  <c:v>9.81</c:v>
                </c:pt>
                <c:pt idx="981">
                  <c:v>9.82</c:v>
                </c:pt>
                <c:pt idx="982">
                  <c:v>9.83</c:v>
                </c:pt>
                <c:pt idx="983">
                  <c:v>9.84</c:v>
                </c:pt>
                <c:pt idx="984">
                  <c:v>9.85</c:v>
                </c:pt>
                <c:pt idx="985">
                  <c:v>9.86</c:v>
                </c:pt>
                <c:pt idx="986">
                  <c:v>9.8699999999999992</c:v>
                </c:pt>
                <c:pt idx="987">
                  <c:v>9.8800000000000008</c:v>
                </c:pt>
                <c:pt idx="988">
                  <c:v>9.89</c:v>
                </c:pt>
                <c:pt idx="989">
                  <c:v>9.9</c:v>
                </c:pt>
                <c:pt idx="990">
                  <c:v>9.91</c:v>
                </c:pt>
                <c:pt idx="991">
                  <c:v>9.92</c:v>
                </c:pt>
                <c:pt idx="992">
                  <c:v>9.93</c:v>
                </c:pt>
                <c:pt idx="993">
                  <c:v>9.94</c:v>
                </c:pt>
                <c:pt idx="994">
                  <c:v>9.9499999999999993</c:v>
                </c:pt>
                <c:pt idx="995">
                  <c:v>9.9600000000000009</c:v>
                </c:pt>
                <c:pt idx="996">
                  <c:v>9.9700000000000006</c:v>
                </c:pt>
                <c:pt idx="997">
                  <c:v>9.98</c:v>
                </c:pt>
                <c:pt idx="998">
                  <c:v>9.99</c:v>
                </c:pt>
                <c:pt idx="999">
                  <c:v>10</c:v>
                </c:pt>
              </c:numCache>
            </c:numRef>
          </c:xVal>
          <c:yVal>
            <c:numRef>
              <c:f>Sheet1!$B$2:$B$1002</c:f>
              <c:numCache>
                <c:formatCode>General</c:formatCode>
                <c:ptCount val="1001"/>
                <c:pt idx="0">
                  <c:v>19</c:v>
                </c:pt>
                <c:pt idx="1">
                  <c:v>80</c:v>
                </c:pt>
                <c:pt idx="2">
                  <c:v>188</c:v>
                </c:pt>
                <c:pt idx="3">
                  <c:v>367</c:v>
                </c:pt>
                <c:pt idx="4">
                  <c:v>505</c:v>
                </c:pt>
                <c:pt idx="5">
                  <c:v>717</c:v>
                </c:pt>
                <c:pt idx="6">
                  <c:v>797</c:v>
                </c:pt>
                <c:pt idx="7">
                  <c:v>1097</c:v>
                </c:pt>
                <c:pt idx="8">
                  <c:v>1313</c:v>
                </c:pt>
                <c:pt idx="9">
                  <c:v>1529</c:v>
                </c:pt>
                <c:pt idx="10">
                  <c:v>2219</c:v>
                </c:pt>
                <c:pt idx="11">
                  <c:v>2895</c:v>
                </c:pt>
                <c:pt idx="12">
                  <c:v>12425</c:v>
                </c:pt>
                <c:pt idx="13" formatCode="0.00E+00">
                  <c:v>132440</c:v>
                </c:pt>
                <c:pt idx="14" formatCode="0.00E+00">
                  <c:v>148500</c:v>
                </c:pt>
                <c:pt idx="15" formatCode="0.00E+00">
                  <c:v>143810</c:v>
                </c:pt>
                <c:pt idx="16" formatCode="0.00E+00">
                  <c:v>121170</c:v>
                </c:pt>
                <c:pt idx="17" formatCode="0.00E+00">
                  <c:v>110810</c:v>
                </c:pt>
                <c:pt idx="18" formatCode="0.00E+00">
                  <c:v>108740</c:v>
                </c:pt>
                <c:pt idx="19">
                  <c:v>94525</c:v>
                </c:pt>
                <c:pt idx="20">
                  <c:v>95120</c:v>
                </c:pt>
                <c:pt idx="21">
                  <c:v>86443</c:v>
                </c:pt>
                <c:pt idx="22">
                  <c:v>79974</c:v>
                </c:pt>
                <c:pt idx="23">
                  <c:v>77317</c:v>
                </c:pt>
                <c:pt idx="24">
                  <c:v>68466</c:v>
                </c:pt>
                <c:pt idx="25">
                  <c:v>65026</c:v>
                </c:pt>
                <c:pt idx="26">
                  <c:v>64481</c:v>
                </c:pt>
                <c:pt idx="27">
                  <c:v>56398</c:v>
                </c:pt>
                <c:pt idx="28">
                  <c:v>55645</c:v>
                </c:pt>
                <c:pt idx="29">
                  <c:v>48729</c:v>
                </c:pt>
                <c:pt idx="30">
                  <c:v>45789</c:v>
                </c:pt>
                <c:pt idx="31">
                  <c:v>45945</c:v>
                </c:pt>
                <c:pt idx="32">
                  <c:v>40964</c:v>
                </c:pt>
                <c:pt idx="33">
                  <c:v>40416</c:v>
                </c:pt>
                <c:pt idx="34">
                  <c:v>36441</c:v>
                </c:pt>
                <c:pt idx="35">
                  <c:v>34477</c:v>
                </c:pt>
                <c:pt idx="36">
                  <c:v>35421</c:v>
                </c:pt>
                <c:pt idx="37">
                  <c:v>32187</c:v>
                </c:pt>
                <c:pt idx="38">
                  <c:v>31477</c:v>
                </c:pt>
                <c:pt idx="39">
                  <c:v>32683</c:v>
                </c:pt>
                <c:pt idx="40">
                  <c:v>29627</c:v>
                </c:pt>
                <c:pt idx="41">
                  <c:v>29969</c:v>
                </c:pt>
                <c:pt idx="42">
                  <c:v>27133</c:v>
                </c:pt>
                <c:pt idx="43">
                  <c:v>26796</c:v>
                </c:pt>
                <c:pt idx="44">
                  <c:v>28753</c:v>
                </c:pt>
                <c:pt idx="45">
                  <c:v>28067</c:v>
                </c:pt>
                <c:pt idx="46">
                  <c:v>32127</c:v>
                </c:pt>
                <c:pt idx="47">
                  <c:v>33633</c:v>
                </c:pt>
                <c:pt idx="48">
                  <c:v>36985</c:v>
                </c:pt>
                <c:pt idx="49">
                  <c:v>39395</c:v>
                </c:pt>
                <c:pt idx="50">
                  <c:v>34017</c:v>
                </c:pt>
                <c:pt idx="51">
                  <c:v>30757</c:v>
                </c:pt>
                <c:pt idx="52">
                  <c:v>29388</c:v>
                </c:pt>
                <c:pt idx="53">
                  <c:v>24593</c:v>
                </c:pt>
                <c:pt idx="54">
                  <c:v>22222</c:v>
                </c:pt>
                <c:pt idx="55">
                  <c:v>18316</c:v>
                </c:pt>
                <c:pt idx="56">
                  <c:v>17013</c:v>
                </c:pt>
                <c:pt idx="57">
                  <c:v>17563</c:v>
                </c:pt>
                <c:pt idx="58">
                  <c:v>15914</c:v>
                </c:pt>
                <c:pt idx="59">
                  <c:v>16092</c:v>
                </c:pt>
                <c:pt idx="60">
                  <c:v>14954</c:v>
                </c:pt>
                <c:pt idx="61">
                  <c:v>14944</c:v>
                </c:pt>
                <c:pt idx="62">
                  <c:v>15965</c:v>
                </c:pt>
                <c:pt idx="63">
                  <c:v>15300</c:v>
                </c:pt>
                <c:pt idx="64">
                  <c:v>15042</c:v>
                </c:pt>
                <c:pt idx="65">
                  <c:v>15595</c:v>
                </c:pt>
                <c:pt idx="66">
                  <c:v>14259</c:v>
                </c:pt>
                <c:pt idx="67">
                  <c:v>14577</c:v>
                </c:pt>
                <c:pt idx="68">
                  <c:v>13327</c:v>
                </c:pt>
                <c:pt idx="69">
                  <c:v>12792</c:v>
                </c:pt>
                <c:pt idx="70">
                  <c:v>13139</c:v>
                </c:pt>
                <c:pt idx="71">
                  <c:v>12201</c:v>
                </c:pt>
                <c:pt idx="72">
                  <c:v>12884</c:v>
                </c:pt>
                <c:pt idx="73">
                  <c:v>12045</c:v>
                </c:pt>
                <c:pt idx="74">
                  <c:v>12033</c:v>
                </c:pt>
                <c:pt idx="75">
                  <c:v>12494</c:v>
                </c:pt>
                <c:pt idx="76">
                  <c:v>11673</c:v>
                </c:pt>
                <c:pt idx="77">
                  <c:v>11222</c:v>
                </c:pt>
                <c:pt idx="78">
                  <c:v>11676</c:v>
                </c:pt>
                <c:pt idx="79">
                  <c:v>10893</c:v>
                </c:pt>
                <c:pt idx="80">
                  <c:v>11210</c:v>
                </c:pt>
                <c:pt idx="81">
                  <c:v>10363</c:v>
                </c:pt>
                <c:pt idx="82">
                  <c:v>10298</c:v>
                </c:pt>
                <c:pt idx="83">
                  <c:v>11184</c:v>
                </c:pt>
                <c:pt idx="84">
                  <c:v>10680</c:v>
                </c:pt>
                <c:pt idx="85">
                  <c:v>10967</c:v>
                </c:pt>
                <c:pt idx="86">
                  <c:v>10219</c:v>
                </c:pt>
                <c:pt idx="87">
                  <c:v>9728</c:v>
                </c:pt>
                <c:pt idx="88">
                  <c:v>9945</c:v>
                </c:pt>
                <c:pt idx="89">
                  <c:v>9011</c:v>
                </c:pt>
                <c:pt idx="90">
                  <c:v>8834</c:v>
                </c:pt>
                <c:pt idx="91">
                  <c:v>9129</c:v>
                </c:pt>
                <c:pt idx="92">
                  <c:v>8584</c:v>
                </c:pt>
                <c:pt idx="93">
                  <c:v>8963</c:v>
                </c:pt>
                <c:pt idx="94">
                  <c:v>8485</c:v>
                </c:pt>
                <c:pt idx="95">
                  <c:v>8630</c:v>
                </c:pt>
                <c:pt idx="96">
                  <c:v>9197</c:v>
                </c:pt>
                <c:pt idx="97">
                  <c:v>8779</c:v>
                </c:pt>
                <c:pt idx="98">
                  <c:v>9639</c:v>
                </c:pt>
                <c:pt idx="99">
                  <c:v>9326</c:v>
                </c:pt>
                <c:pt idx="100">
                  <c:v>9516</c:v>
                </c:pt>
                <c:pt idx="101">
                  <c:v>9833</c:v>
                </c:pt>
                <c:pt idx="102">
                  <c:v>8968</c:v>
                </c:pt>
                <c:pt idx="103">
                  <c:v>8778</c:v>
                </c:pt>
                <c:pt idx="104">
                  <c:v>8555</c:v>
                </c:pt>
                <c:pt idx="105">
                  <c:v>7637</c:v>
                </c:pt>
                <c:pt idx="106">
                  <c:v>7899</c:v>
                </c:pt>
                <c:pt idx="107">
                  <c:v>7118</c:v>
                </c:pt>
                <c:pt idx="108">
                  <c:v>7132</c:v>
                </c:pt>
                <c:pt idx="109">
                  <c:v>7564</c:v>
                </c:pt>
                <c:pt idx="110">
                  <c:v>6911</c:v>
                </c:pt>
                <c:pt idx="111">
                  <c:v>7587</c:v>
                </c:pt>
                <c:pt idx="112">
                  <c:v>6994</c:v>
                </c:pt>
                <c:pt idx="113">
                  <c:v>6936</c:v>
                </c:pt>
                <c:pt idx="114">
                  <c:v>7425</c:v>
                </c:pt>
                <c:pt idx="115">
                  <c:v>6900</c:v>
                </c:pt>
                <c:pt idx="116">
                  <c:v>7034</c:v>
                </c:pt>
                <c:pt idx="117">
                  <c:v>7390</c:v>
                </c:pt>
                <c:pt idx="118">
                  <c:v>6971</c:v>
                </c:pt>
                <c:pt idx="119">
                  <c:v>7388</c:v>
                </c:pt>
                <c:pt idx="120">
                  <c:v>6808</c:v>
                </c:pt>
                <c:pt idx="121">
                  <c:v>6664</c:v>
                </c:pt>
                <c:pt idx="122">
                  <c:v>7019</c:v>
                </c:pt>
                <c:pt idx="123">
                  <c:v>6466</c:v>
                </c:pt>
                <c:pt idx="124">
                  <c:v>6674</c:v>
                </c:pt>
                <c:pt idx="125">
                  <c:v>6470</c:v>
                </c:pt>
                <c:pt idx="126">
                  <c:v>6323</c:v>
                </c:pt>
                <c:pt idx="127">
                  <c:v>6707</c:v>
                </c:pt>
                <c:pt idx="128">
                  <c:v>6260</c:v>
                </c:pt>
                <c:pt idx="129">
                  <c:v>6226</c:v>
                </c:pt>
                <c:pt idx="130">
                  <c:v>6620</c:v>
                </c:pt>
                <c:pt idx="131">
                  <c:v>6156</c:v>
                </c:pt>
                <c:pt idx="132">
                  <c:v>6486</c:v>
                </c:pt>
                <c:pt idx="133">
                  <c:v>6058</c:v>
                </c:pt>
                <c:pt idx="134">
                  <c:v>5976</c:v>
                </c:pt>
                <c:pt idx="135">
                  <c:v>6230</c:v>
                </c:pt>
                <c:pt idx="136">
                  <c:v>5901</c:v>
                </c:pt>
                <c:pt idx="137">
                  <c:v>5828</c:v>
                </c:pt>
                <c:pt idx="138">
                  <c:v>6079</c:v>
                </c:pt>
                <c:pt idx="139">
                  <c:v>5599</c:v>
                </c:pt>
                <c:pt idx="140">
                  <c:v>6027</c:v>
                </c:pt>
                <c:pt idx="141">
                  <c:v>5683</c:v>
                </c:pt>
                <c:pt idx="142">
                  <c:v>5601</c:v>
                </c:pt>
                <c:pt idx="143">
                  <c:v>5851</c:v>
                </c:pt>
                <c:pt idx="144">
                  <c:v>5429</c:v>
                </c:pt>
                <c:pt idx="145">
                  <c:v>5763</c:v>
                </c:pt>
                <c:pt idx="146">
                  <c:v>5402</c:v>
                </c:pt>
                <c:pt idx="147">
                  <c:v>5499</c:v>
                </c:pt>
                <c:pt idx="148">
                  <c:v>5735</c:v>
                </c:pt>
                <c:pt idx="149">
                  <c:v>5370</c:v>
                </c:pt>
                <c:pt idx="150">
                  <c:v>5284</c:v>
                </c:pt>
                <c:pt idx="151">
                  <c:v>5574</c:v>
                </c:pt>
                <c:pt idx="152">
                  <c:v>5243</c:v>
                </c:pt>
                <c:pt idx="153">
                  <c:v>5434</c:v>
                </c:pt>
                <c:pt idx="154">
                  <c:v>5136</c:v>
                </c:pt>
                <c:pt idx="155">
                  <c:v>5022</c:v>
                </c:pt>
                <c:pt idx="156">
                  <c:v>5366</c:v>
                </c:pt>
                <c:pt idx="157">
                  <c:v>4944</c:v>
                </c:pt>
                <c:pt idx="158">
                  <c:v>5075</c:v>
                </c:pt>
                <c:pt idx="159">
                  <c:v>4803</c:v>
                </c:pt>
                <c:pt idx="160">
                  <c:v>4889</c:v>
                </c:pt>
                <c:pt idx="161">
                  <c:v>5252</c:v>
                </c:pt>
                <c:pt idx="162">
                  <c:v>4924</c:v>
                </c:pt>
                <c:pt idx="163">
                  <c:v>5031</c:v>
                </c:pt>
                <c:pt idx="164">
                  <c:v>5537</c:v>
                </c:pt>
                <c:pt idx="165">
                  <c:v>5349</c:v>
                </c:pt>
                <c:pt idx="166">
                  <c:v>6013</c:v>
                </c:pt>
                <c:pt idx="167">
                  <c:v>5705</c:v>
                </c:pt>
                <c:pt idx="168">
                  <c:v>5843</c:v>
                </c:pt>
                <c:pt idx="169">
                  <c:v>6318</c:v>
                </c:pt>
                <c:pt idx="170">
                  <c:v>5932</c:v>
                </c:pt>
                <c:pt idx="171">
                  <c:v>6254</c:v>
                </c:pt>
                <c:pt idx="172">
                  <c:v>5806</c:v>
                </c:pt>
                <c:pt idx="173">
                  <c:v>5779</c:v>
                </c:pt>
                <c:pt idx="174">
                  <c:v>6086</c:v>
                </c:pt>
                <c:pt idx="175">
                  <c:v>5564</c:v>
                </c:pt>
                <c:pt idx="176">
                  <c:v>5518</c:v>
                </c:pt>
                <c:pt idx="177">
                  <c:v>5683</c:v>
                </c:pt>
                <c:pt idx="178">
                  <c:v>5197</c:v>
                </c:pt>
                <c:pt idx="179">
                  <c:v>5427</c:v>
                </c:pt>
                <c:pt idx="180">
                  <c:v>5070</c:v>
                </c:pt>
                <c:pt idx="181">
                  <c:v>4751</c:v>
                </c:pt>
                <c:pt idx="182">
                  <c:v>5144</c:v>
                </c:pt>
                <c:pt idx="183">
                  <c:v>4790</c:v>
                </c:pt>
                <c:pt idx="184">
                  <c:v>4966</c:v>
                </c:pt>
                <c:pt idx="185">
                  <c:v>4592</c:v>
                </c:pt>
                <c:pt idx="186">
                  <c:v>4596</c:v>
                </c:pt>
                <c:pt idx="187">
                  <c:v>4781</c:v>
                </c:pt>
                <c:pt idx="188">
                  <c:v>4502</c:v>
                </c:pt>
                <c:pt idx="189">
                  <c:v>4256</c:v>
                </c:pt>
                <c:pt idx="190">
                  <c:v>4610</c:v>
                </c:pt>
                <c:pt idx="191">
                  <c:v>4132</c:v>
                </c:pt>
                <c:pt idx="192">
                  <c:v>4326</c:v>
                </c:pt>
                <c:pt idx="193">
                  <c:v>3862</c:v>
                </c:pt>
                <c:pt idx="194">
                  <c:v>3826</c:v>
                </c:pt>
                <c:pt idx="195">
                  <c:v>3825</c:v>
                </c:pt>
                <c:pt idx="196">
                  <c:v>3594</c:v>
                </c:pt>
                <c:pt idx="197">
                  <c:v>3740</c:v>
                </c:pt>
                <c:pt idx="198">
                  <c:v>3328</c:v>
                </c:pt>
                <c:pt idx="199">
                  <c:v>3268</c:v>
                </c:pt>
                <c:pt idx="200">
                  <c:v>3452</c:v>
                </c:pt>
                <c:pt idx="201">
                  <c:v>3116</c:v>
                </c:pt>
                <c:pt idx="202">
                  <c:v>3106</c:v>
                </c:pt>
                <c:pt idx="203">
                  <c:v>3255</c:v>
                </c:pt>
                <c:pt idx="204">
                  <c:v>3044</c:v>
                </c:pt>
                <c:pt idx="205">
                  <c:v>3317</c:v>
                </c:pt>
                <c:pt idx="206">
                  <c:v>3197</c:v>
                </c:pt>
                <c:pt idx="207">
                  <c:v>3365</c:v>
                </c:pt>
                <c:pt idx="208">
                  <c:v>3836</c:v>
                </c:pt>
                <c:pt idx="209">
                  <c:v>3937</c:v>
                </c:pt>
                <c:pt idx="210">
                  <c:v>4762</c:v>
                </c:pt>
                <c:pt idx="211">
                  <c:v>5024</c:v>
                </c:pt>
                <c:pt idx="212">
                  <c:v>5739</c:v>
                </c:pt>
                <c:pt idx="213">
                  <c:v>6740</c:v>
                </c:pt>
                <c:pt idx="214">
                  <c:v>6994</c:v>
                </c:pt>
                <c:pt idx="215">
                  <c:v>7273</c:v>
                </c:pt>
                <c:pt idx="216">
                  <c:v>8325</c:v>
                </c:pt>
                <c:pt idx="217">
                  <c:v>7486</c:v>
                </c:pt>
                <c:pt idx="218">
                  <c:v>7508</c:v>
                </c:pt>
                <c:pt idx="219">
                  <c:v>6449</c:v>
                </c:pt>
                <c:pt idx="220">
                  <c:v>5654</c:v>
                </c:pt>
                <c:pt idx="221">
                  <c:v>5164</c:v>
                </c:pt>
                <c:pt idx="222">
                  <c:v>4144</c:v>
                </c:pt>
                <c:pt idx="223">
                  <c:v>3858</c:v>
                </c:pt>
                <c:pt idx="224">
                  <c:v>3175</c:v>
                </c:pt>
                <c:pt idx="225">
                  <c:v>2856</c:v>
                </c:pt>
                <c:pt idx="226">
                  <c:v>2845</c:v>
                </c:pt>
                <c:pt idx="227">
                  <c:v>2477</c:v>
                </c:pt>
                <c:pt idx="228">
                  <c:v>2479</c:v>
                </c:pt>
                <c:pt idx="229">
                  <c:v>2481</c:v>
                </c:pt>
                <c:pt idx="230">
                  <c:v>2213</c:v>
                </c:pt>
                <c:pt idx="231">
                  <c:v>2446</c:v>
                </c:pt>
                <c:pt idx="232">
                  <c:v>2279</c:v>
                </c:pt>
                <c:pt idx="233">
                  <c:v>2323</c:v>
                </c:pt>
                <c:pt idx="234">
                  <c:v>2377</c:v>
                </c:pt>
                <c:pt idx="235">
                  <c:v>2299</c:v>
                </c:pt>
                <c:pt idx="236">
                  <c:v>2394</c:v>
                </c:pt>
                <c:pt idx="237">
                  <c:v>2310</c:v>
                </c:pt>
                <c:pt idx="238">
                  <c:v>2236</c:v>
                </c:pt>
                <c:pt idx="239">
                  <c:v>2452</c:v>
                </c:pt>
                <c:pt idx="240">
                  <c:v>2354</c:v>
                </c:pt>
                <c:pt idx="241">
                  <c:v>2311</c:v>
                </c:pt>
                <c:pt idx="242">
                  <c:v>2480</c:v>
                </c:pt>
                <c:pt idx="243">
                  <c:v>2341</c:v>
                </c:pt>
                <c:pt idx="244">
                  <c:v>2429</c:v>
                </c:pt>
                <c:pt idx="245">
                  <c:v>2162</c:v>
                </c:pt>
                <c:pt idx="246">
                  <c:v>2168</c:v>
                </c:pt>
                <c:pt idx="247">
                  <c:v>2418</c:v>
                </c:pt>
                <c:pt idx="248">
                  <c:v>2250</c:v>
                </c:pt>
                <c:pt idx="249">
                  <c:v>2348</c:v>
                </c:pt>
                <c:pt idx="250">
                  <c:v>2229</c:v>
                </c:pt>
                <c:pt idx="251">
                  <c:v>2092</c:v>
                </c:pt>
                <c:pt idx="252">
                  <c:v>2300</c:v>
                </c:pt>
                <c:pt idx="253">
                  <c:v>2052</c:v>
                </c:pt>
                <c:pt idx="254">
                  <c:v>2171</c:v>
                </c:pt>
                <c:pt idx="255">
                  <c:v>2220</c:v>
                </c:pt>
                <c:pt idx="256">
                  <c:v>2147</c:v>
                </c:pt>
                <c:pt idx="257">
                  <c:v>2290</c:v>
                </c:pt>
                <c:pt idx="258">
                  <c:v>2107</c:v>
                </c:pt>
                <c:pt idx="259">
                  <c:v>2231</c:v>
                </c:pt>
                <c:pt idx="260">
                  <c:v>2297</c:v>
                </c:pt>
                <c:pt idx="261">
                  <c:v>2165</c:v>
                </c:pt>
                <c:pt idx="262">
                  <c:v>2242</c:v>
                </c:pt>
                <c:pt idx="263">
                  <c:v>2447</c:v>
                </c:pt>
                <c:pt idx="264">
                  <c:v>2219</c:v>
                </c:pt>
                <c:pt idx="265">
                  <c:v>2257</c:v>
                </c:pt>
                <c:pt idx="266">
                  <c:v>2033</c:v>
                </c:pt>
                <c:pt idx="267">
                  <c:v>2179</c:v>
                </c:pt>
                <c:pt idx="268">
                  <c:v>2228</c:v>
                </c:pt>
                <c:pt idx="269">
                  <c:v>2076</c:v>
                </c:pt>
                <c:pt idx="270">
                  <c:v>2101</c:v>
                </c:pt>
                <c:pt idx="271">
                  <c:v>1982</c:v>
                </c:pt>
                <c:pt idx="272">
                  <c:v>1916</c:v>
                </c:pt>
                <c:pt idx="273">
                  <c:v>2024</c:v>
                </c:pt>
                <c:pt idx="274">
                  <c:v>1884</c:v>
                </c:pt>
                <c:pt idx="275">
                  <c:v>1880</c:v>
                </c:pt>
                <c:pt idx="276">
                  <c:v>1980</c:v>
                </c:pt>
                <c:pt idx="277">
                  <c:v>1782</c:v>
                </c:pt>
                <c:pt idx="278">
                  <c:v>1830</c:v>
                </c:pt>
                <c:pt idx="279">
                  <c:v>1789</c:v>
                </c:pt>
                <c:pt idx="280">
                  <c:v>1752</c:v>
                </c:pt>
                <c:pt idx="281">
                  <c:v>1896</c:v>
                </c:pt>
                <c:pt idx="282">
                  <c:v>1773</c:v>
                </c:pt>
                <c:pt idx="283">
                  <c:v>1892</c:v>
                </c:pt>
                <c:pt idx="284">
                  <c:v>1869</c:v>
                </c:pt>
                <c:pt idx="285">
                  <c:v>1916</c:v>
                </c:pt>
                <c:pt idx="286">
                  <c:v>2030</c:v>
                </c:pt>
                <c:pt idx="287">
                  <c:v>2004</c:v>
                </c:pt>
                <c:pt idx="288">
                  <c:v>2026</c:v>
                </c:pt>
                <c:pt idx="289">
                  <c:v>2168</c:v>
                </c:pt>
                <c:pt idx="290">
                  <c:v>2051</c:v>
                </c:pt>
                <c:pt idx="291">
                  <c:v>2125</c:v>
                </c:pt>
                <c:pt idx="292">
                  <c:v>1988</c:v>
                </c:pt>
                <c:pt idx="293">
                  <c:v>1983</c:v>
                </c:pt>
                <c:pt idx="294">
                  <c:v>2080</c:v>
                </c:pt>
                <c:pt idx="295">
                  <c:v>1934</c:v>
                </c:pt>
                <c:pt idx="296">
                  <c:v>1944</c:v>
                </c:pt>
                <c:pt idx="297">
                  <c:v>1888</c:v>
                </c:pt>
                <c:pt idx="298">
                  <c:v>1845</c:v>
                </c:pt>
                <c:pt idx="299">
                  <c:v>1862</c:v>
                </c:pt>
                <c:pt idx="300">
                  <c:v>1765</c:v>
                </c:pt>
                <c:pt idx="301">
                  <c:v>1740</c:v>
                </c:pt>
                <c:pt idx="302">
                  <c:v>1874</c:v>
                </c:pt>
                <c:pt idx="303">
                  <c:v>1757</c:v>
                </c:pt>
                <c:pt idx="304">
                  <c:v>1791</c:v>
                </c:pt>
                <c:pt idx="305">
                  <c:v>1638</c:v>
                </c:pt>
                <c:pt idx="306">
                  <c:v>1683</c:v>
                </c:pt>
                <c:pt idx="307">
                  <c:v>1809</c:v>
                </c:pt>
                <c:pt idx="308">
                  <c:v>1727</c:v>
                </c:pt>
                <c:pt idx="309">
                  <c:v>1832</c:v>
                </c:pt>
                <c:pt idx="310">
                  <c:v>1653</c:v>
                </c:pt>
                <c:pt idx="311">
                  <c:v>1663</c:v>
                </c:pt>
                <c:pt idx="312">
                  <c:v>1724</c:v>
                </c:pt>
                <c:pt idx="313">
                  <c:v>1621</c:v>
                </c:pt>
                <c:pt idx="314">
                  <c:v>1595</c:v>
                </c:pt>
                <c:pt idx="315">
                  <c:v>1667</c:v>
                </c:pt>
                <c:pt idx="316">
                  <c:v>1575</c:v>
                </c:pt>
                <c:pt idx="317">
                  <c:v>1612</c:v>
                </c:pt>
                <c:pt idx="318">
                  <c:v>1560</c:v>
                </c:pt>
                <c:pt idx="319">
                  <c:v>1506</c:v>
                </c:pt>
                <c:pt idx="320">
                  <c:v>1677</c:v>
                </c:pt>
                <c:pt idx="321">
                  <c:v>1479</c:v>
                </c:pt>
                <c:pt idx="322">
                  <c:v>1635</c:v>
                </c:pt>
                <c:pt idx="323">
                  <c:v>1517</c:v>
                </c:pt>
                <c:pt idx="324">
                  <c:v>1495</c:v>
                </c:pt>
                <c:pt idx="325">
                  <c:v>1545</c:v>
                </c:pt>
                <c:pt idx="326">
                  <c:v>1454</c:v>
                </c:pt>
                <c:pt idx="327">
                  <c:v>1399</c:v>
                </c:pt>
                <c:pt idx="328">
                  <c:v>1521</c:v>
                </c:pt>
                <c:pt idx="329">
                  <c:v>1389</c:v>
                </c:pt>
                <c:pt idx="330">
                  <c:v>1460</c:v>
                </c:pt>
                <c:pt idx="331">
                  <c:v>1338</c:v>
                </c:pt>
                <c:pt idx="332">
                  <c:v>1391</c:v>
                </c:pt>
                <c:pt idx="333">
                  <c:v>1448</c:v>
                </c:pt>
                <c:pt idx="334">
                  <c:v>1399</c:v>
                </c:pt>
                <c:pt idx="335">
                  <c:v>1399</c:v>
                </c:pt>
                <c:pt idx="336">
                  <c:v>1359</c:v>
                </c:pt>
                <c:pt idx="337">
                  <c:v>1321</c:v>
                </c:pt>
                <c:pt idx="338">
                  <c:v>1352</c:v>
                </c:pt>
                <c:pt idx="339">
                  <c:v>1217</c:v>
                </c:pt>
                <c:pt idx="340">
                  <c:v>1276</c:v>
                </c:pt>
                <c:pt idx="341">
                  <c:v>1389</c:v>
                </c:pt>
                <c:pt idx="342">
                  <c:v>1284</c:v>
                </c:pt>
                <c:pt idx="343">
                  <c:v>1376</c:v>
                </c:pt>
                <c:pt idx="344">
                  <c:v>1309</c:v>
                </c:pt>
                <c:pt idx="345">
                  <c:v>1316</c:v>
                </c:pt>
                <c:pt idx="346">
                  <c:v>1421</c:v>
                </c:pt>
                <c:pt idx="347">
                  <c:v>1386</c:v>
                </c:pt>
                <c:pt idx="348">
                  <c:v>1454</c:v>
                </c:pt>
                <c:pt idx="349">
                  <c:v>1480</c:v>
                </c:pt>
                <c:pt idx="350">
                  <c:v>1427</c:v>
                </c:pt>
                <c:pt idx="351">
                  <c:v>1524</c:v>
                </c:pt>
                <c:pt idx="352">
                  <c:v>1432</c:v>
                </c:pt>
                <c:pt idx="353">
                  <c:v>1407</c:v>
                </c:pt>
                <c:pt idx="354">
                  <c:v>1526</c:v>
                </c:pt>
                <c:pt idx="355">
                  <c:v>1420</c:v>
                </c:pt>
                <c:pt idx="356">
                  <c:v>1484</c:v>
                </c:pt>
                <c:pt idx="357">
                  <c:v>1381</c:v>
                </c:pt>
                <c:pt idx="358">
                  <c:v>1406</c:v>
                </c:pt>
                <c:pt idx="359">
                  <c:v>1420</c:v>
                </c:pt>
                <c:pt idx="360">
                  <c:v>1316</c:v>
                </c:pt>
                <c:pt idx="361">
                  <c:v>1416</c:v>
                </c:pt>
                <c:pt idx="362">
                  <c:v>1263</c:v>
                </c:pt>
                <c:pt idx="363">
                  <c:v>1264</c:v>
                </c:pt>
                <c:pt idx="364">
                  <c:v>1377</c:v>
                </c:pt>
                <c:pt idx="365">
                  <c:v>1272</c:v>
                </c:pt>
                <c:pt idx="366">
                  <c:v>1294</c:v>
                </c:pt>
                <c:pt idx="367">
                  <c:v>1342</c:v>
                </c:pt>
                <c:pt idx="368">
                  <c:v>1280</c:v>
                </c:pt>
                <c:pt idx="369">
                  <c:v>1338</c:v>
                </c:pt>
                <c:pt idx="370">
                  <c:v>1214</c:v>
                </c:pt>
                <c:pt idx="371">
                  <c:v>1248</c:v>
                </c:pt>
                <c:pt idx="372">
                  <c:v>1309</c:v>
                </c:pt>
                <c:pt idx="373">
                  <c:v>1242</c:v>
                </c:pt>
                <c:pt idx="374">
                  <c:v>1214</c:v>
                </c:pt>
                <c:pt idx="375">
                  <c:v>1182</c:v>
                </c:pt>
                <c:pt idx="376">
                  <c:v>1187</c:v>
                </c:pt>
                <c:pt idx="377">
                  <c:v>1134</c:v>
                </c:pt>
                <c:pt idx="378">
                  <c:v>1049</c:v>
                </c:pt>
                <c:pt idx="379">
                  <c:v>1049</c:v>
                </c:pt>
                <c:pt idx="380">
                  <c:v>1129</c:v>
                </c:pt>
                <c:pt idx="381">
                  <c:v>1106</c:v>
                </c:pt>
                <c:pt idx="382">
                  <c:v>1103</c:v>
                </c:pt>
                <c:pt idx="383">
                  <c:v>1017</c:v>
                </c:pt>
                <c:pt idx="384">
                  <c:v>1050</c:v>
                </c:pt>
                <c:pt idx="385">
                  <c:v>1097</c:v>
                </c:pt>
                <c:pt idx="386">
                  <c:v>1037</c:v>
                </c:pt>
                <c:pt idx="387">
                  <c:v>1010</c:v>
                </c:pt>
                <c:pt idx="388">
                  <c:v>1094</c:v>
                </c:pt>
                <c:pt idx="389">
                  <c:v>1077</c:v>
                </c:pt>
                <c:pt idx="390">
                  <c:v>1085</c:v>
                </c:pt>
                <c:pt idx="391">
                  <c:v>1010</c:v>
                </c:pt>
                <c:pt idx="392">
                  <c:v>986</c:v>
                </c:pt>
                <c:pt idx="393">
                  <c:v>1046</c:v>
                </c:pt>
                <c:pt idx="394">
                  <c:v>1011</c:v>
                </c:pt>
                <c:pt idx="395">
                  <c:v>1055</c:v>
                </c:pt>
                <c:pt idx="396">
                  <c:v>999</c:v>
                </c:pt>
                <c:pt idx="397">
                  <c:v>996</c:v>
                </c:pt>
                <c:pt idx="398">
                  <c:v>1041</c:v>
                </c:pt>
                <c:pt idx="399">
                  <c:v>964</c:v>
                </c:pt>
                <c:pt idx="400">
                  <c:v>955</c:v>
                </c:pt>
                <c:pt idx="401">
                  <c:v>1075</c:v>
                </c:pt>
                <c:pt idx="402">
                  <c:v>1003</c:v>
                </c:pt>
                <c:pt idx="403">
                  <c:v>947</c:v>
                </c:pt>
                <c:pt idx="404">
                  <c:v>980</c:v>
                </c:pt>
                <c:pt idx="405">
                  <c:v>932</c:v>
                </c:pt>
                <c:pt idx="406">
                  <c:v>1034</c:v>
                </c:pt>
                <c:pt idx="407">
                  <c:v>926</c:v>
                </c:pt>
                <c:pt idx="408">
                  <c:v>1003</c:v>
                </c:pt>
                <c:pt idx="409">
                  <c:v>925</c:v>
                </c:pt>
                <c:pt idx="410">
                  <c:v>960</c:v>
                </c:pt>
                <c:pt idx="411">
                  <c:v>984</c:v>
                </c:pt>
                <c:pt idx="412">
                  <c:v>1000</c:v>
                </c:pt>
                <c:pt idx="413">
                  <c:v>895</c:v>
                </c:pt>
                <c:pt idx="414">
                  <c:v>967</c:v>
                </c:pt>
                <c:pt idx="415">
                  <c:v>963</c:v>
                </c:pt>
                <c:pt idx="416">
                  <c:v>916</c:v>
                </c:pt>
                <c:pt idx="417">
                  <c:v>963</c:v>
                </c:pt>
                <c:pt idx="418">
                  <c:v>908</c:v>
                </c:pt>
                <c:pt idx="419">
                  <c:v>985</c:v>
                </c:pt>
                <c:pt idx="420">
                  <c:v>933</c:v>
                </c:pt>
                <c:pt idx="421">
                  <c:v>994</c:v>
                </c:pt>
                <c:pt idx="422">
                  <c:v>896</c:v>
                </c:pt>
                <c:pt idx="423">
                  <c:v>921</c:v>
                </c:pt>
                <c:pt idx="424">
                  <c:v>1039</c:v>
                </c:pt>
                <c:pt idx="425">
                  <c:v>973</c:v>
                </c:pt>
                <c:pt idx="426">
                  <c:v>976</c:v>
                </c:pt>
                <c:pt idx="427">
                  <c:v>993</c:v>
                </c:pt>
                <c:pt idx="428">
                  <c:v>916</c:v>
                </c:pt>
                <c:pt idx="429">
                  <c:v>982</c:v>
                </c:pt>
                <c:pt idx="430">
                  <c:v>941</c:v>
                </c:pt>
                <c:pt idx="431">
                  <c:v>929</c:v>
                </c:pt>
                <c:pt idx="432">
                  <c:v>934</c:v>
                </c:pt>
                <c:pt idx="433">
                  <c:v>940</c:v>
                </c:pt>
                <c:pt idx="434">
                  <c:v>981</c:v>
                </c:pt>
                <c:pt idx="435">
                  <c:v>911</c:v>
                </c:pt>
                <c:pt idx="436">
                  <c:v>889</c:v>
                </c:pt>
                <c:pt idx="437">
                  <c:v>958</c:v>
                </c:pt>
                <c:pt idx="438">
                  <c:v>926</c:v>
                </c:pt>
                <c:pt idx="439">
                  <c:v>893</c:v>
                </c:pt>
                <c:pt idx="440">
                  <c:v>921</c:v>
                </c:pt>
                <c:pt idx="441">
                  <c:v>885</c:v>
                </c:pt>
                <c:pt idx="442">
                  <c:v>898</c:v>
                </c:pt>
                <c:pt idx="443">
                  <c:v>851</c:v>
                </c:pt>
                <c:pt idx="444">
                  <c:v>832</c:v>
                </c:pt>
                <c:pt idx="445">
                  <c:v>860</c:v>
                </c:pt>
                <c:pt idx="446">
                  <c:v>839</c:v>
                </c:pt>
                <c:pt idx="447">
                  <c:v>931</c:v>
                </c:pt>
                <c:pt idx="448">
                  <c:v>868</c:v>
                </c:pt>
                <c:pt idx="449">
                  <c:v>896</c:v>
                </c:pt>
                <c:pt idx="450">
                  <c:v>875</c:v>
                </c:pt>
                <c:pt idx="451">
                  <c:v>837</c:v>
                </c:pt>
                <c:pt idx="452">
                  <c:v>865</c:v>
                </c:pt>
                <c:pt idx="453">
                  <c:v>924</c:v>
                </c:pt>
                <c:pt idx="454">
                  <c:v>858</c:v>
                </c:pt>
                <c:pt idx="455">
                  <c:v>943</c:v>
                </c:pt>
                <c:pt idx="456">
                  <c:v>913</c:v>
                </c:pt>
                <c:pt idx="457">
                  <c:v>846</c:v>
                </c:pt>
                <c:pt idx="458">
                  <c:v>917</c:v>
                </c:pt>
                <c:pt idx="459">
                  <c:v>840</c:v>
                </c:pt>
                <c:pt idx="460">
                  <c:v>900</c:v>
                </c:pt>
                <c:pt idx="461">
                  <c:v>869</c:v>
                </c:pt>
                <c:pt idx="462">
                  <c:v>895</c:v>
                </c:pt>
                <c:pt idx="463">
                  <c:v>934</c:v>
                </c:pt>
                <c:pt idx="464">
                  <c:v>848</c:v>
                </c:pt>
                <c:pt idx="465">
                  <c:v>847</c:v>
                </c:pt>
                <c:pt idx="466">
                  <c:v>965</c:v>
                </c:pt>
                <c:pt idx="467">
                  <c:v>911</c:v>
                </c:pt>
                <c:pt idx="468">
                  <c:v>941</c:v>
                </c:pt>
                <c:pt idx="469">
                  <c:v>906</c:v>
                </c:pt>
                <c:pt idx="470">
                  <c:v>945</c:v>
                </c:pt>
                <c:pt idx="471">
                  <c:v>1058</c:v>
                </c:pt>
                <c:pt idx="472">
                  <c:v>1004</c:v>
                </c:pt>
                <c:pt idx="473">
                  <c:v>1013</c:v>
                </c:pt>
                <c:pt idx="474">
                  <c:v>987</c:v>
                </c:pt>
                <c:pt idx="475">
                  <c:v>1034</c:v>
                </c:pt>
                <c:pt idx="476">
                  <c:v>1117</c:v>
                </c:pt>
                <c:pt idx="477">
                  <c:v>1005</c:v>
                </c:pt>
                <c:pt idx="478">
                  <c:v>1070</c:v>
                </c:pt>
                <c:pt idx="479">
                  <c:v>1127</c:v>
                </c:pt>
                <c:pt idx="480">
                  <c:v>1032</c:v>
                </c:pt>
                <c:pt idx="481">
                  <c:v>1136</c:v>
                </c:pt>
                <c:pt idx="482">
                  <c:v>1024</c:v>
                </c:pt>
                <c:pt idx="483">
                  <c:v>1054</c:v>
                </c:pt>
                <c:pt idx="484">
                  <c:v>1083</c:v>
                </c:pt>
                <c:pt idx="485">
                  <c:v>1053</c:v>
                </c:pt>
                <c:pt idx="486">
                  <c:v>1071</c:v>
                </c:pt>
                <c:pt idx="487">
                  <c:v>1047</c:v>
                </c:pt>
                <c:pt idx="488">
                  <c:v>989</c:v>
                </c:pt>
                <c:pt idx="489">
                  <c:v>1016</c:v>
                </c:pt>
                <c:pt idx="490">
                  <c:v>1032</c:v>
                </c:pt>
                <c:pt idx="491">
                  <c:v>1007</c:v>
                </c:pt>
                <c:pt idx="492">
                  <c:v>1028</c:v>
                </c:pt>
                <c:pt idx="493">
                  <c:v>921</c:v>
                </c:pt>
                <c:pt idx="494">
                  <c:v>975</c:v>
                </c:pt>
                <c:pt idx="495">
                  <c:v>964</c:v>
                </c:pt>
                <c:pt idx="496">
                  <c:v>929</c:v>
                </c:pt>
                <c:pt idx="497">
                  <c:v>1050</c:v>
                </c:pt>
                <c:pt idx="498">
                  <c:v>889</c:v>
                </c:pt>
                <c:pt idx="499">
                  <c:v>964</c:v>
                </c:pt>
                <c:pt idx="500">
                  <c:v>963</c:v>
                </c:pt>
                <c:pt idx="501">
                  <c:v>873</c:v>
                </c:pt>
                <c:pt idx="502">
                  <c:v>1042</c:v>
                </c:pt>
                <c:pt idx="503">
                  <c:v>920</c:v>
                </c:pt>
                <c:pt idx="504">
                  <c:v>926</c:v>
                </c:pt>
                <c:pt idx="505">
                  <c:v>981</c:v>
                </c:pt>
                <c:pt idx="506">
                  <c:v>943</c:v>
                </c:pt>
                <c:pt idx="507">
                  <c:v>955</c:v>
                </c:pt>
                <c:pt idx="508">
                  <c:v>902</c:v>
                </c:pt>
                <c:pt idx="509">
                  <c:v>923</c:v>
                </c:pt>
                <c:pt idx="510">
                  <c:v>934</c:v>
                </c:pt>
                <c:pt idx="511">
                  <c:v>874</c:v>
                </c:pt>
                <c:pt idx="512">
                  <c:v>885</c:v>
                </c:pt>
                <c:pt idx="513">
                  <c:v>1021</c:v>
                </c:pt>
                <c:pt idx="514">
                  <c:v>946</c:v>
                </c:pt>
                <c:pt idx="515">
                  <c:v>979</c:v>
                </c:pt>
                <c:pt idx="516">
                  <c:v>942</c:v>
                </c:pt>
                <c:pt idx="517">
                  <c:v>938</c:v>
                </c:pt>
                <c:pt idx="518">
                  <c:v>1068</c:v>
                </c:pt>
                <c:pt idx="519">
                  <c:v>1028</c:v>
                </c:pt>
                <c:pt idx="520">
                  <c:v>1168</c:v>
                </c:pt>
                <c:pt idx="521">
                  <c:v>1096</c:v>
                </c:pt>
                <c:pt idx="522">
                  <c:v>1099</c:v>
                </c:pt>
                <c:pt idx="523">
                  <c:v>1259</c:v>
                </c:pt>
                <c:pt idx="524">
                  <c:v>1206</c:v>
                </c:pt>
                <c:pt idx="525">
                  <c:v>1179</c:v>
                </c:pt>
                <c:pt idx="526">
                  <c:v>1335</c:v>
                </c:pt>
                <c:pt idx="527">
                  <c:v>1272</c:v>
                </c:pt>
                <c:pt idx="528">
                  <c:v>1249</c:v>
                </c:pt>
                <c:pt idx="529">
                  <c:v>1272</c:v>
                </c:pt>
                <c:pt idx="530">
                  <c:v>1255</c:v>
                </c:pt>
                <c:pt idx="531">
                  <c:v>1336</c:v>
                </c:pt>
                <c:pt idx="532">
                  <c:v>1206</c:v>
                </c:pt>
                <c:pt idx="533">
                  <c:v>1251</c:v>
                </c:pt>
                <c:pt idx="534">
                  <c:v>1156</c:v>
                </c:pt>
                <c:pt idx="535">
                  <c:v>1143</c:v>
                </c:pt>
                <c:pt idx="536">
                  <c:v>1109</c:v>
                </c:pt>
                <c:pt idx="537">
                  <c:v>1023</c:v>
                </c:pt>
                <c:pt idx="538">
                  <c:v>973</c:v>
                </c:pt>
                <c:pt idx="539">
                  <c:v>1000</c:v>
                </c:pt>
                <c:pt idx="540">
                  <c:v>955</c:v>
                </c:pt>
                <c:pt idx="541">
                  <c:v>1008</c:v>
                </c:pt>
                <c:pt idx="542">
                  <c:v>895</c:v>
                </c:pt>
                <c:pt idx="543">
                  <c:v>857</c:v>
                </c:pt>
                <c:pt idx="544">
                  <c:v>906</c:v>
                </c:pt>
                <c:pt idx="545">
                  <c:v>842</c:v>
                </c:pt>
                <c:pt idx="546">
                  <c:v>942</c:v>
                </c:pt>
                <c:pt idx="547">
                  <c:v>827</c:v>
                </c:pt>
                <c:pt idx="548">
                  <c:v>795</c:v>
                </c:pt>
                <c:pt idx="549">
                  <c:v>893</c:v>
                </c:pt>
                <c:pt idx="550">
                  <c:v>851</c:v>
                </c:pt>
                <c:pt idx="551">
                  <c:v>809</c:v>
                </c:pt>
                <c:pt idx="552">
                  <c:v>858</c:v>
                </c:pt>
                <c:pt idx="553">
                  <c:v>769</c:v>
                </c:pt>
                <c:pt idx="554">
                  <c:v>811</c:v>
                </c:pt>
                <c:pt idx="555">
                  <c:v>738</c:v>
                </c:pt>
                <c:pt idx="556">
                  <c:v>735</c:v>
                </c:pt>
                <c:pt idx="557">
                  <c:v>819</c:v>
                </c:pt>
                <c:pt idx="558">
                  <c:v>751</c:v>
                </c:pt>
                <c:pt idx="559">
                  <c:v>777</c:v>
                </c:pt>
                <c:pt idx="560">
                  <c:v>793</c:v>
                </c:pt>
                <c:pt idx="561">
                  <c:v>838</c:v>
                </c:pt>
                <c:pt idx="562">
                  <c:v>841</c:v>
                </c:pt>
                <c:pt idx="563">
                  <c:v>804</c:v>
                </c:pt>
                <c:pt idx="564">
                  <c:v>842</c:v>
                </c:pt>
                <c:pt idx="565">
                  <c:v>828</c:v>
                </c:pt>
                <c:pt idx="566">
                  <c:v>850</c:v>
                </c:pt>
                <c:pt idx="567">
                  <c:v>923</c:v>
                </c:pt>
                <c:pt idx="568">
                  <c:v>964</c:v>
                </c:pt>
                <c:pt idx="569">
                  <c:v>958</c:v>
                </c:pt>
                <c:pt idx="570">
                  <c:v>1035</c:v>
                </c:pt>
                <c:pt idx="571">
                  <c:v>1016</c:v>
                </c:pt>
                <c:pt idx="572">
                  <c:v>995</c:v>
                </c:pt>
                <c:pt idx="573">
                  <c:v>1006</c:v>
                </c:pt>
                <c:pt idx="574">
                  <c:v>1021</c:v>
                </c:pt>
                <c:pt idx="575">
                  <c:v>1051</c:v>
                </c:pt>
                <c:pt idx="576">
                  <c:v>972</c:v>
                </c:pt>
                <c:pt idx="577">
                  <c:v>947</c:v>
                </c:pt>
                <c:pt idx="578">
                  <c:v>956</c:v>
                </c:pt>
                <c:pt idx="579">
                  <c:v>899</c:v>
                </c:pt>
                <c:pt idx="580">
                  <c:v>899</c:v>
                </c:pt>
                <c:pt idx="581">
                  <c:v>801</c:v>
                </c:pt>
                <c:pt idx="582">
                  <c:v>721</c:v>
                </c:pt>
                <c:pt idx="583">
                  <c:v>778</c:v>
                </c:pt>
                <c:pt idx="584">
                  <c:v>685</c:v>
                </c:pt>
                <c:pt idx="585">
                  <c:v>683</c:v>
                </c:pt>
                <c:pt idx="586">
                  <c:v>644</c:v>
                </c:pt>
                <c:pt idx="587">
                  <c:v>605</c:v>
                </c:pt>
                <c:pt idx="588">
                  <c:v>658</c:v>
                </c:pt>
                <c:pt idx="589">
                  <c:v>587</c:v>
                </c:pt>
                <c:pt idx="590">
                  <c:v>616</c:v>
                </c:pt>
                <c:pt idx="591">
                  <c:v>616</c:v>
                </c:pt>
                <c:pt idx="592">
                  <c:v>609</c:v>
                </c:pt>
                <c:pt idx="593">
                  <c:v>643</c:v>
                </c:pt>
                <c:pt idx="594">
                  <c:v>611</c:v>
                </c:pt>
                <c:pt idx="595">
                  <c:v>602</c:v>
                </c:pt>
                <c:pt idx="596">
                  <c:v>601</c:v>
                </c:pt>
                <c:pt idx="597">
                  <c:v>627</c:v>
                </c:pt>
                <c:pt idx="598">
                  <c:v>580</c:v>
                </c:pt>
                <c:pt idx="599">
                  <c:v>602</c:v>
                </c:pt>
                <c:pt idx="600">
                  <c:v>576</c:v>
                </c:pt>
                <c:pt idx="601">
                  <c:v>654</c:v>
                </c:pt>
                <c:pt idx="602">
                  <c:v>600</c:v>
                </c:pt>
                <c:pt idx="603">
                  <c:v>570</c:v>
                </c:pt>
                <c:pt idx="604">
                  <c:v>571</c:v>
                </c:pt>
                <c:pt idx="605">
                  <c:v>588</c:v>
                </c:pt>
                <c:pt idx="606">
                  <c:v>600</c:v>
                </c:pt>
                <c:pt idx="607">
                  <c:v>585</c:v>
                </c:pt>
                <c:pt idx="608">
                  <c:v>568</c:v>
                </c:pt>
                <c:pt idx="609">
                  <c:v>590</c:v>
                </c:pt>
                <c:pt idx="610">
                  <c:v>557</c:v>
                </c:pt>
                <c:pt idx="611">
                  <c:v>551</c:v>
                </c:pt>
                <c:pt idx="612">
                  <c:v>553</c:v>
                </c:pt>
                <c:pt idx="613">
                  <c:v>509</c:v>
                </c:pt>
                <c:pt idx="614">
                  <c:v>558</c:v>
                </c:pt>
                <c:pt idx="615">
                  <c:v>492</c:v>
                </c:pt>
                <c:pt idx="616">
                  <c:v>519</c:v>
                </c:pt>
                <c:pt idx="617">
                  <c:v>554</c:v>
                </c:pt>
                <c:pt idx="618">
                  <c:v>491</c:v>
                </c:pt>
                <c:pt idx="619">
                  <c:v>496</c:v>
                </c:pt>
                <c:pt idx="620">
                  <c:v>487</c:v>
                </c:pt>
                <c:pt idx="621">
                  <c:v>444</c:v>
                </c:pt>
                <c:pt idx="622">
                  <c:v>462</c:v>
                </c:pt>
                <c:pt idx="623">
                  <c:v>461</c:v>
                </c:pt>
                <c:pt idx="624">
                  <c:v>467</c:v>
                </c:pt>
                <c:pt idx="625">
                  <c:v>444</c:v>
                </c:pt>
                <c:pt idx="626">
                  <c:v>351</c:v>
                </c:pt>
                <c:pt idx="627">
                  <c:v>390</c:v>
                </c:pt>
                <c:pt idx="628">
                  <c:v>363</c:v>
                </c:pt>
                <c:pt idx="629">
                  <c:v>371</c:v>
                </c:pt>
                <c:pt idx="630">
                  <c:v>370</c:v>
                </c:pt>
                <c:pt idx="631">
                  <c:v>371</c:v>
                </c:pt>
                <c:pt idx="632">
                  <c:v>383</c:v>
                </c:pt>
                <c:pt idx="633">
                  <c:v>356</c:v>
                </c:pt>
                <c:pt idx="634">
                  <c:v>367</c:v>
                </c:pt>
                <c:pt idx="635">
                  <c:v>347</c:v>
                </c:pt>
                <c:pt idx="636">
                  <c:v>354</c:v>
                </c:pt>
                <c:pt idx="637">
                  <c:v>394</c:v>
                </c:pt>
                <c:pt idx="638">
                  <c:v>424</c:v>
                </c:pt>
                <c:pt idx="639">
                  <c:v>347</c:v>
                </c:pt>
                <c:pt idx="640">
                  <c:v>380</c:v>
                </c:pt>
                <c:pt idx="641">
                  <c:v>357</c:v>
                </c:pt>
                <c:pt idx="642">
                  <c:v>396</c:v>
                </c:pt>
                <c:pt idx="643">
                  <c:v>390</c:v>
                </c:pt>
                <c:pt idx="644">
                  <c:v>327</c:v>
                </c:pt>
                <c:pt idx="645">
                  <c:v>371</c:v>
                </c:pt>
                <c:pt idx="646">
                  <c:v>309</c:v>
                </c:pt>
                <c:pt idx="647">
                  <c:v>314</c:v>
                </c:pt>
                <c:pt idx="648">
                  <c:v>317</c:v>
                </c:pt>
                <c:pt idx="649">
                  <c:v>327</c:v>
                </c:pt>
                <c:pt idx="650">
                  <c:v>293</c:v>
                </c:pt>
                <c:pt idx="651">
                  <c:v>299</c:v>
                </c:pt>
                <c:pt idx="652">
                  <c:v>302</c:v>
                </c:pt>
                <c:pt idx="653">
                  <c:v>288</c:v>
                </c:pt>
                <c:pt idx="654">
                  <c:v>278</c:v>
                </c:pt>
                <c:pt idx="655">
                  <c:v>255</c:v>
                </c:pt>
                <c:pt idx="656">
                  <c:v>300</c:v>
                </c:pt>
                <c:pt idx="657">
                  <c:v>268</c:v>
                </c:pt>
                <c:pt idx="658">
                  <c:v>295</c:v>
                </c:pt>
                <c:pt idx="659">
                  <c:v>273</c:v>
                </c:pt>
                <c:pt idx="660">
                  <c:v>280</c:v>
                </c:pt>
                <c:pt idx="661">
                  <c:v>277</c:v>
                </c:pt>
                <c:pt idx="662">
                  <c:v>260</c:v>
                </c:pt>
                <c:pt idx="663">
                  <c:v>285</c:v>
                </c:pt>
                <c:pt idx="664">
                  <c:v>295</c:v>
                </c:pt>
                <c:pt idx="665">
                  <c:v>239</c:v>
                </c:pt>
                <c:pt idx="666">
                  <c:v>247</c:v>
                </c:pt>
                <c:pt idx="667">
                  <c:v>218</c:v>
                </c:pt>
                <c:pt idx="668">
                  <c:v>217</c:v>
                </c:pt>
                <c:pt idx="669">
                  <c:v>184</c:v>
                </c:pt>
                <c:pt idx="670">
                  <c:v>171</c:v>
                </c:pt>
                <c:pt idx="671">
                  <c:v>179</c:v>
                </c:pt>
                <c:pt idx="672">
                  <c:v>163</c:v>
                </c:pt>
                <c:pt idx="673">
                  <c:v>156</c:v>
                </c:pt>
                <c:pt idx="674">
                  <c:v>173</c:v>
                </c:pt>
                <c:pt idx="675">
                  <c:v>146</c:v>
                </c:pt>
                <c:pt idx="676">
                  <c:v>138</c:v>
                </c:pt>
                <c:pt idx="677">
                  <c:v>149</c:v>
                </c:pt>
                <c:pt idx="678">
                  <c:v>144</c:v>
                </c:pt>
                <c:pt idx="679">
                  <c:v>138</c:v>
                </c:pt>
                <c:pt idx="680">
                  <c:v>122</c:v>
                </c:pt>
                <c:pt idx="681">
                  <c:v>125</c:v>
                </c:pt>
                <c:pt idx="682">
                  <c:v>120</c:v>
                </c:pt>
                <c:pt idx="683">
                  <c:v>103</c:v>
                </c:pt>
                <c:pt idx="684">
                  <c:v>125</c:v>
                </c:pt>
                <c:pt idx="685">
                  <c:v>114</c:v>
                </c:pt>
                <c:pt idx="686">
                  <c:v>117</c:v>
                </c:pt>
                <c:pt idx="687">
                  <c:v>116</c:v>
                </c:pt>
                <c:pt idx="688">
                  <c:v>124</c:v>
                </c:pt>
                <c:pt idx="689">
                  <c:v>126</c:v>
                </c:pt>
                <c:pt idx="690">
                  <c:v>117</c:v>
                </c:pt>
                <c:pt idx="691">
                  <c:v>105</c:v>
                </c:pt>
                <c:pt idx="692">
                  <c:v>112</c:v>
                </c:pt>
                <c:pt idx="693">
                  <c:v>108</c:v>
                </c:pt>
                <c:pt idx="694">
                  <c:v>82</c:v>
                </c:pt>
                <c:pt idx="695">
                  <c:v>110</c:v>
                </c:pt>
                <c:pt idx="696">
                  <c:v>99</c:v>
                </c:pt>
                <c:pt idx="697">
                  <c:v>117</c:v>
                </c:pt>
                <c:pt idx="698">
                  <c:v>102</c:v>
                </c:pt>
                <c:pt idx="699">
                  <c:v>114</c:v>
                </c:pt>
                <c:pt idx="700">
                  <c:v>92</c:v>
                </c:pt>
                <c:pt idx="701">
                  <c:v>107</c:v>
                </c:pt>
                <c:pt idx="702">
                  <c:v>113</c:v>
                </c:pt>
                <c:pt idx="703">
                  <c:v>136</c:v>
                </c:pt>
                <c:pt idx="704">
                  <c:v>90</c:v>
                </c:pt>
                <c:pt idx="705">
                  <c:v>117</c:v>
                </c:pt>
                <c:pt idx="706">
                  <c:v>90</c:v>
                </c:pt>
                <c:pt idx="707">
                  <c:v>107</c:v>
                </c:pt>
                <c:pt idx="708">
                  <c:v>114</c:v>
                </c:pt>
                <c:pt idx="709">
                  <c:v>94</c:v>
                </c:pt>
                <c:pt idx="710">
                  <c:v>98</c:v>
                </c:pt>
                <c:pt idx="711">
                  <c:v>101</c:v>
                </c:pt>
                <c:pt idx="712">
                  <c:v>94</c:v>
                </c:pt>
                <c:pt idx="713">
                  <c:v>116</c:v>
                </c:pt>
                <c:pt idx="714">
                  <c:v>99</c:v>
                </c:pt>
                <c:pt idx="715">
                  <c:v>83</c:v>
                </c:pt>
                <c:pt idx="716">
                  <c:v>105</c:v>
                </c:pt>
                <c:pt idx="717">
                  <c:v>73</c:v>
                </c:pt>
                <c:pt idx="718">
                  <c:v>95</c:v>
                </c:pt>
                <c:pt idx="719">
                  <c:v>72</c:v>
                </c:pt>
                <c:pt idx="720">
                  <c:v>88</c:v>
                </c:pt>
                <c:pt idx="721">
                  <c:v>91</c:v>
                </c:pt>
                <c:pt idx="722">
                  <c:v>76</c:v>
                </c:pt>
                <c:pt idx="723">
                  <c:v>90</c:v>
                </c:pt>
                <c:pt idx="724">
                  <c:v>79</c:v>
                </c:pt>
                <c:pt idx="725">
                  <c:v>92</c:v>
                </c:pt>
                <c:pt idx="726">
                  <c:v>73</c:v>
                </c:pt>
                <c:pt idx="727">
                  <c:v>73</c:v>
                </c:pt>
                <c:pt idx="728">
                  <c:v>77</c:v>
                </c:pt>
                <c:pt idx="729">
                  <c:v>85</c:v>
                </c:pt>
                <c:pt idx="730">
                  <c:v>69</c:v>
                </c:pt>
                <c:pt idx="731">
                  <c:v>86</c:v>
                </c:pt>
                <c:pt idx="732">
                  <c:v>67</c:v>
                </c:pt>
                <c:pt idx="733">
                  <c:v>83</c:v>
                </c:pt>
                <c:pt idx="734">
                  <c:v>67</c:v>
                </c:pt>
                <c:pt idx="735">
                  <c:v>78</c:v>
                </c:pt>
                <c:pt idx="736">
                  <c:v>74</c:v>
                </c:pt>
                <c:pt idx="737">
                  <c:v>78</c:v>
                </c:pt>
                <c:pt idx="738">
                  <c:v>60</c:v>
                </c:pt>
                <c:pt idx="739">
                  <c:v>85</c:v>
                </c:pt>
                <c:pt idx="740">
                  <c:v>67</c:v>
                </c:pt>
                <c:pt idx="741">
                  <c:v>68</c:v>
                </c:pt>
                <c:pt idx="742">
                  <c:v>77</c:v>
                </c:pt>
                <c:pt idx="743">
                  <c:v>65</c:v>
                </c:pt>
                <c:pt idx="744">
                  <c:v>67</c:v>
                </c:pt>
                <c:pt idx="745">
                  <c:v>74</c:v>
                </c:pt>
                <c:pt idx="746">
                  <c:v>66</c:v>
                </c:pt>
                <c:pt idx="747">
                  <c:v>73</c:v>
                </c:pt>
                <c:pt idx="748">
                  <c:v>71</c:v>
                </c:pt>
                <c:pt idx="749">
                  <c:v>71</c:v>
                </c:pt>
                <c:pt idx="750">
                  <c:v>63</c:v>
                </c:pt>
                <c:pt idx="751">
                  <c:v>54</c:v>
                </c:pt>
                <c:pt idx="752">
                  <c:v>76</c:v>
                </c:pt>
                <c:pt idx="753">
                  <c:v>63</c:v>
                </c:pt>
                <c:pt idx="754">
                  <c:v>69</c:v>
                </c:pt>
                <c:pt idx="755">
                  <c:v>77</c:v>
                </c:pt>
                <c:pt idx="756">
                  <c:v>62</c:v>
                </c:pt>
                <c:pt idx="757">
                  <c:v>66</c:v>
                </c:pt>
                <c:pt idx="758">
                  <c:v>60</c:v>
                </c:pt>
                <c:pt idx="759">
                  <c:v>54</c:v>
                </c:pt>
                <c:pt idx="760">
                  <c:v>56</c:v>
                </c:pt>
                <c:pt idx="761">
                  <c:v>61</c:v>
                </c:pt>
                <c:pt idx="762">
                  <c:v>51</c:v>
                </c:pt>
                <c:pt idx="763">
                  <c:v>66</c:v>
                </c:pt>
                <c:pt idx="764">
                  <c:v>54</c:v>
                </c:pt>
                <c:pt idx="765">
                  <c:v>64</c:v>
                </c:pt>
                <c:pt idx="766">
                  <c:v>66</c:v>
                </c:pt>
                <c:pt idx="767">
                  <c:v>55</c:v>
                </c:pt>
                <c:pt idx="768">
                  <c:v>41</c:v>
                </c:pt>
                <c:pt idx="769">
                  <c:v>50</c:v>
                </c:pt>
                <c:pt idx="770">
                  <c:v>47</c:v>
                </c:pt>
                <c:pt idx="771">
                  <c:v>73</c:v>
                </c:pt>
                <c:pt idx="772">
                  <c:v>57</c:v>
                </c:pt>
                <c:pt idx="773">
                  <c:v>45</c:v>
                </c:pt>
                <c:pt idx="774">
                  <c:v>49</c:v>
                </c:pt>
                <c:pt idx="775">
                  <c:v>49</c:v>
                </c:pt>
                <c:pt idx="776">
                  <c:v>64</c:v>
                </c:pt>
                <c:pt idx="777">
                  <c:v>42</c:v>
                </c:pt>
                <c:pt idx="778">
                  <c:v>51</c:v>
                </c:pt>
                <c:pt idx="779">
                  <c:v>41</c:v>
                </c:pt>
                <c:pt idx="780">
                  <c:v>45</c:v>
                </c:pt>
                <c:pt idx="781">
                  <c:v>43</c:v>
                </c:pt>
                <c:pt idx="782">
                  <c:v>46</c:v>
                </c:pt>
                <c:pt idx="783">
                  <c:v>46</c:v>
                </c:pt>
                <c:pt idx="784">
                  <c:v>53</c:v>
                </c:pt>
                <c:pt idx="785">
                  <c:v>45</c:v>
                </c:pt>
                <c:pt idx="786">
                  <c:v>54</c:v>
                </c:pt>
                <c:pt idx="787">
                  <c:v>53</c:v>
                </c:pt>
                <c:pt idx="788">
                  <c:v>40</c:v>
                </c:pt>
                <c:pt idx="789">
                  <c:v>43</c:v>
                </c:pt>
                <c:pt idx="790">
                  <c:v>62</c:v>
                </c:pt>
                <c:pt idx="791">
                  <c:v>44</c:v>
                </c:pt>
                <c:pt idx="792">
                  <c:v>35</c:v>
                </c:pt>
                <c:pt idx="793">
                  <c:v>44</c:v>
                </c:pt>
                <c:pt idx="794">
                  <c:v>38</c:v>
                </c:pt>
                <c:pt idx="795">
                  <c:v>35</c:v>
                </c:pt>
                <c:pt idx="796">
                  <c:v>49</c:v>
                </c:pt>
                <c:pt idx="797">
                  <c:v>40</c:v>
                </c:pt>
                <c:pt idx="798">
                  <c:v>38</c:v>
                </c:pt>
                <c:pt idx="799">
                  <c:v>28</c:v>
                </c:pt>
                <c:pt idx="800">
                  <c:v>36</c:v>
                </c:pt>
                <c:pt idx="801">
                  <c:v>44</c:v>
                </c:pt>
                <c:pt idx="802">
                  <c:v>30</c:v>
                </c:pt>
                <c:pt idx="803">
                  <c:v>43</c:v>
                </c:pt>
                <c:pt idx="804">
                  <c:v>44</c:v>
                </c:pt>
                <c:pt idx="805">
                  <c:v>38</c:v>
                </c:pt>
                <c:pt idx="806">
                  <c:v>33</c:v>
                </c:pt>
                <c:pt idx="807">
                  <c:v>33</c:v>
                </c:pt>
                <c:pt idx="808">
                  <c:v>47</c:v>
                </c:pt>
                <c:pt idx="809">
                  <c:v>47</c:v>
                </c:pt>
                <c:pt idx="810">
                  <c:v>39</c:v>
                </c:pt>
                <c:pt idx="811">
                  <c:v>41</c:v>
                </c:pt>
                <c:pt idx="812">
                  <c:v>34</c:v>
                </c:pt>
                <c:pt idx="813">
                  <c:v>38</c:v>
                </c:pt>
                <c:pt idx="814">
                  <c:v>32</c:v>
                </c:pt>
                <c:pt idx="815">
                  <c:v>44</c:v>
                </c:pt>
                <c:pt idx="816">
                  <c:v>35</c:v>
                </c:pt>
                <c:pt idx="817">
                  <c:v>39</c:v>
                </c:pt>
                <c:pt idx="818">
                  <c:v>36</c:v>
                </c:pt>
                <c:pt idx="819">
                  <c:v>34</c:v>
                </c:pt>
                <c:pt idx="820">
                  <c:v>35</c:v>
                </c:pt>
                <c:pt idx="821">
                  <c:v>23</c:v>
                </c:pt>
                <c:pt idx="822">
                  <c:v>31</c:v>
                </c:pt>
                <c:pt idx="823">
                  <c:v>33</c:v>
                </c:pt>
                <c:pt idx="824">
                  <c:v>25</c:v>
                </c:pt>
                <c:pt idx="825">
                  <c:v>27</c:v>
                </c:pt>
                <c:pt idx="826">
                  <c:v>20</c:v>
                </c:pt>
                <c:pt idx="827">
                  <c:v>27</c:v>
                </c:pt>
                <c:pt idx="828">
                  <c:v>33</c:v>
                </c:pt>
                <c:pt idx="829">
                  <c:v>28</c:v>
                </c:pt>
                <c:pt idx="830">
                  <c:v>30</c:v>
                </c:pt>
                <c:pt idx="831">
                  <c:v>25</c:v>
                </c:pt>
                <c:pt idx="832">
                  <c:v>26</c:v>
                </c:pt>
                <c:pt idx="833">
                  <c:v>34</c:v>
                </c:pt>
                <c:pt idx="834">
                  <c:v>33</c:v>
                </c:pt>
                <c:pt idx="835">
                  <c:v>26</c:v>
                </c:pt>
                <c:pt idx="836">
                  <c:v>30</c:v>
                </c:pt>
                <c:pt idx="837">
                  <c:v>38</c:v>
                </c:pt>
                <c:pt idx="838">
                  <c:v>26</c:v>
                </c:pt>
                <c:pt idx="839">
                  <c:v>27</c:v>
                </c:pt>
                <c:pt idx="840">
                  <c:v>25</c:v>
                </c:pt>
                <c:pt idx="841">
                  <c:v>24</c:v>
                </c:pt>
                <c:pt idx="842">
                  <c:v>28</c:v>
                </c:pt>
                <c:pt idx="843">
                  <c:v>25</c:v>
                </c:pt>
                <c:pt idx="844">
                  <c:v>28</c:v>
                </c:pt>
                <c:pt idx="845">
                  <c:v>23</c:v>
                </c:pt>
                <c:pt idx="846">
                  <c:v>25</c:v>
                </c:pt>
                <c:pt idx="847">
                  <c:v>21</c:v>
                </c:pt>
                <c:pt idx="848">
                  <c:v>22</c:v>
                </c:pt>
                <c:pt idx="849">
                  <c:v>17</c:v>
                </c:pt>
                <c:pt idx="850">
                  <c:v>20</c:v>
                </c:pt>
                <c:pt idx="851">
                  <c:v>22</c:v>
                </c:pt>
                <c:pt idx="852">
                  <c:v>25</c:v>
                </c:pt>
                <c:pt idx="853">
                  <c:v>22</c:v>
                </c:pt>
                <c:pt idx="854">
                  <c:v>20</c:v>
                </c:pt>
                <c:pt idx="855">
                  <c:v>25</c:v>
                </c:pt>
                <c:pt idx="856">
                  <c:v>24</c:v>
                </c:pt>
                <c:pt idx="857">
                  <c:v>25</c:v>
                </c:pt>
                <c:pt idx="858">
                  <c:v>22</c:v>
                </c:pt>
                <c:pt idx="859">
                  <c:v>20</c:v>
                </c:pt>
                <c:pt idx="860">
                  <c:v>19</c:v>
                </c:pt>
                <c:pt idx="861">
                  <c:v>15</c:v>
                </c:pt>
                <c:pt idx="862">
                  <c:v>15</c:v>
                </c:pt>
                <c:pt idx="863">
                  <c:v>27</c:v>
                </c:pt>
                <c:pt idx="864">
                  <c:v>18</c:v>
                </c:pt>
                <c:pt idx="865">
                  <c:v>21</c:v>
                </c:pt>
                <c:pt idx="866">
                  <c:v>18</c:v>
                </c:pt>
                <c:pt idx="867">
                  <c:v>17</c:v>
                </c:pt>
                <c:pt idx="868">
                  <c:v>19</c:v>
                </c:pt>
                <c:pt idx="869">
                  <c:v>20</c:v>
                </c:pt>
                <c:pt idx="870">
                  <c:v>19</c:v>
                </c:pt>
                <c:pt idx="871">
                  <c:v>22</c:v>
                </c:pt>
                <c:pt idx="872">
                  <c:v>25</c:v>
                </c:pt>
                <c:pt idx="873">
                  <c:v>15</c:v>
                </c:pt>
                <c:pt idx="874">
                  <c:v>23</c:v>
                </c:pt>
                <c:pt idx="875">
                  <c:v>19</c:v>
                </c:pt>
                <c:pt idx="876">
                  <c:v>15</c:v>
                </c:pt>
                <c:pt idx="877">
                  <c:v>16</c:v>
                </c:pt>
                <c:pt idx="878">
                  <c:v>15</c:v>
                </c:pt>
                <c:pt idx="879">
                  <c:v>21</c:v>
                </c:pt>
                <c:pt idx="880">
                  <c:v>24</c:v>
                </c:pt>
                <c:pt idx="881">
                  <c:v>15</c:v>
                </c:pt>
                <c:pt idx="882">
                  <c:v>10</c:v>
                </c:pt>
                <c:pt idx="883">
                  <c:v>15</c:v>
                </c:pt>
                <c:pt idx="884">
                  <c:v>14</c:v>
                </c:pt>
                <c:pt idx="885">
                  <c:v>9</c:v>
                </c:pt>
                <c:pt idx="886">
                  <c:v>25</c:v>
                </c:pt>
                <c:pt idx="887">
                  <c:v>17</c:v>
                </c:pt>
                <c:pt idx="888">
                  <c:v>14</c:v>
                </c:pt>
                <c:pt idx="889">
                  <c:v>20</c:v>
                </c:pt>
                <c:pt idx="890">
                  <c:v>16</c:v>
                </c:pt>
                <c:pt idx="891">
                  <c:v>18</c:v>
                </c:pt>
                <c:pt idx="892">
                  <c:v>16</c:v>
                </c:pt>
                <c:pt idx="893">
                  <c:v>17</c:v>
                </c:pt>
                <c:pt idx="894">
                  <c:v>11</c:v>
                </c:pt>
                <c:pt idx="895">
                  <c:v>12</c:v>
                </c:pt>
                <c:pt idx="896">
                  <c:v>18</c:v>
                </c:pt>
                <c:pt idx="897">
                  <c:v>19</c:v>
                </c:pt>
                <c:pt idx="898">
                  <c:v>7</c:v>
                </c:pt>
                <c:pt idx="899">
                  <c:v>12</c:v>
                </c:pt>
                <c:pt idx="900">
                  <c:v>10</c:v>
                </c:pt>
                <c:pt idx="901">
                  <c:v>14</c:v>
                </c:pt>
                <c:pt idx="902">
                  <c:v>13</c:v>
                </c:pt>
                <c:pt idx="903">
                  <c:v>21</c:v>
                </c:pt>
                <c:pt idx="904">
                  <c:v>20</c:v>
                </c:pt>
                <c:pt idx="905">
                  <c:v>16</c:v>
                </c:pt>
                <c:pt idx="906">
                  <c:v>14</c:v>
                </c:pt>
                <c:pt idx="907">
                  <c:v>11</c:v>
                </c:pt>
                <c:pt idx="908">
                  <c:v>15</c:v>
                </c:pt>
                <c:pt idx="909">
                  <c:v>15</c:v>
                </c:pt>
                <c:pt idx="910">
                  <c:v>16</c:v>
                </c:pt>
                <c:pt idx="911">
                  <c:v>9</c:v>
                </c:pt>
                <c:pt idx="912">
                  <c:v>13</c:v>
                </c:pt>
                <c:pt idx="913">
                  <c:v>13</c:v>
                </c:pt>
                <c:pt idx="914">
                  <c:v>15</c:v>
                </c:pt>
                <c:pt idx="915">
                  <c:v>15</c:v>
                </c:pt>
                <c:pt idx="916">
                  <c:v>9</c:v>
                </c:pt>
                <c:pt idx="917">
                  <c:v>11</c:v>
                </c:pt>
                <c:pt idx="918">
                  <c:v>14</c:v>
                </c:pt>
                <c:pt idx="919">
                  <c:v>11</c:v>
                </c:pt>
                <c:pt idx="920">
                  <c:v>10</c:v>
                </c:pt>
                <c:pt idx="921">
                  <c:v>13</c:v>
                </c:pt>
                <c:pt idx="922">
                  <c:v>15</c:v>
                </c:pt>
                <c:pt idx="923">
                  <c:v>10</c:v>
                </c:pt>
                <c:pt idx="924">
                  <c:v>12</c:v>
                </c:pt>
                <c:pt idx="925">
                  <c:v>9</c:v>
                </c:pt>
                <c:pt idx="926">
                  <c:v>21</c:v>
                </c:pt>
                <c:pt idx="927">
                  <c:v>13</c:v>
                </c:pt>
                <c:pt idx="928">
                  <c:v>12</c:v>
                </c:pt>
                <c:pt idx="929">
                  <c:v>11</c:v>
                </c:pt>
                <c:pt idx="930">
                  <c:v>15</c:v>
                </c:pt>
                <c:pt idx="931">
                  <c:v>6</c:v>
                </c:pt>
                <c:pt idx="932">
                  <c:v>12</c:v>
                </c:pt>
                <c:pt idx="933">
                  <c:v>14</c:v>
                </c:pt>
                <c:pt idx="934">
                  <c:v>14</c:v>
                </c:pt>
                <c:pt idx="935">
                  <c:v>7</c:v>
                </c:pt>
                <c:pt idx="936">
                  <c:v>9</c:v>
                </c:pt>
                <c:pt idx="937">
                  <c:v>8</c:v>
                </c:pt>
                <c:pt idx="938">
                  <c:v>10</c:v>
                </c:pt>
                <c:pt idx="939">
                  <c:v>13</c:v>
                </c:pt>
                <c:pt idx="940">
                  <c:v>14</c:v>
                </c:pt>
                <c:pt idx="941">
                  <c:v>7</c:v>
                </c:pt>
                <c:pt idx="942">
                  <c:v>13</c:v>
                </c:pt>
                <c:pt idx="943">
                  <c:v>10</c:v>
                </c:pt>
                <c:pt idx="944">
                  <c:v>5</c:v>
                </c:pt>
                <c:pt idx="945">
                  <c:v>8</c:v>
                </c:pt>
                <c:pt idx="946">
                  <c:v>10</c:v>
                </c:pt>
                <c:pt idx="947">
                  <c:v>9</c:v>
                </c:pt>
                <c:pt idx="948">
                  <c:v>11</c:v>
                </c:pt>
                <c:pt idx="949">
                  <c:v>8</c:v>
                </c:pt>
                <c:pt idx="950">
                  <c:v>12</c:v>
                </c:pt>
                <c:pt idx="951">
                  <c:v>9</c:v>
                </c:pt>
                <c:pt idx="952">
                  <c:v>8</c:v>
                </c:pt>
                <c:pt idx="953">
                  <c:v>7</c:v>
                </c:pt>
                <c:pt idx="954">
                  <c:v>4</c:v>
                </c:pt>
                <c:pt idx="955">
                  <c:v>9</c:v>
                </c:pt>
                <c:pt idx="956">
                  <c:v>6</c:v>
                </c:pt>
                <c:pt idx="957">
                  <c:v>11</c:v>
                </c:pt>
                <c:pt idx="958">
                  <c:v>9</c:v>
                </c:pt>
                <c:pt idx="959">
                  <c:v>6</c:v>
                </c:pt>
                <c:pt idx="960">
                  <c:v>11</c:v>
                </c:pt>
                <c:pt idx="961">
                  <c:v>4</c:v>
                </c:pt>
                <c:pt idx="962">
                  <c:v>6</c:v>
                </c:pt>
                <c:pt idx="963">
                  <c:v>6</c:v>
                </c:pt>
                <c:pt idx="964">
                  <c:v>6</c:v>
                </c:pt>
                <c:pt idx="965">
                  <c:v>10</c:v>
                </c:pt>
                <c:pt idx="966">
                  <c:v>9</c:v>
                </c:pt>
                <c:pt idx="967">
                  <c:v>7</c:v>
                </c:pt>
                <c:pt idx="968">
                  <c:v>13</c:v>
                </c:pt>
                <c:pt idx="969">
                  <c:v>9</c:v>
                </c:pt>
                <c:pt idx="970">
                  <c:v>4</c:v>
                </c:pt>
                <c:pt idx="971">
                  <c:v>11</c:v>
                </c:pt>
                <c:pt idx="972">
                  <c:v>5</c:v>
                </c:pt>
                <c:pt idx="973">
                  <c:v>8</c:v>
                </c:pt>
                <c:pt idx="974">
                  <c:v>10</c:v>
                </c:pt>
                <c:pt idx="975">
                  <c:v>8</c:v>
                </c:pt>
                <c:pt idx="976">
                  <c:v>7</c:v>
                </c:pt>
                <c:pt idx="977">
                  <c:v>11</c:v>
                </c:pt>
                <c:pt idx="978">
                  <c:v>5</c:v>
                </c:pt>
                <c:pt idx="979">
                  <c:v>11</c:v>
                </c:pt>
                <c:pt idx="980">
                  <c:v>9</c:v>
                </c:pt>
                <c:pt idx="981">
                  <c:v>14</c:v>
                </c:pt>
                <c:pt idx="982">
                  <c:v>9</c:v>
                </c:pt>
                <c:pt idx="983">
                  <c:v>11</c:v>
                </c:pt>
                <c:pt idx="984">
                  <c:v>8</c:v>
                </c:pt>
                <c:pt idx="985">
                  <c:v>11</c:v>
                </c:pt>
                <c:pt idx="986">
                  <c:v>8</c:v>
                </c:pt>
                <c:pt idx="987">
                  <c:v>6</c:v>
                </c:pt>
                <c:pt idx="988">
                  <c:v>4</c:v>
                </c:pt>
                <c:pt idx="989">
                  <c:v>13</c:v>
                </c:pt>
                <c:pt idx="990">
                  <c:v>6</c:v>
                </c:pt>
                <c:pt idx="991">
                  <c:v>3</c:v>
                </c:pt>
                <c:pt idx="992">
                  <c:v>11</c:v>
                </c:pt>
                <c:pt idx="993">
                  <c:v>9</c:v>
                </c:pt>
                <c:pt idx="994">
                  <c:v>10</c:v>
                </c:pt>
                <c:pt idx="995">
                  <c:v>5</c:v>
                </c:pt>
                <c:pt idx="996">
                  <c:v>11</c:v>
                </c:pt>
                <c:pt idx="997">
                  <c:v>11</c:v>
                </c:pt>
                <c:pt idx="998">
                  <c:v>2</c:v>
                </c:pt>
                <c:pt idx="999">
                  <c:v>978</c:v>
                </c:pt>
              </c:numCache>
            </c:numRef>
          </c:yVal>
          <c:smooth val="0"/>
          <c:extLst>
            <c:ext xmlns:c16="http://schemas.microsoft.com/office/drawing/2014/chart" uri="{C3380CC4-5D6E-409C-BE32-E72D297353CC}">
              <c16:uniqueId val="{00000000-3EAA-432C-AEC2-968F63D2A44E}"/>
            </c:ext>
          </c:extLst>
        </c:ser>
        <c:ser>
          <c:idx val="1"/>
          <c:order val="1"/>
          <c:tx>
            <c:strRef>
              <c:f>Sheet1!$C$1</c:f>
              <c:strCache>
                <c:ptCount val="1"/>
                <c:pt idx="0">
                  <c:v>TW00NNaID1</c:v>
                </c:pt>
              </c:strCache>
            </c:strRef>
          </c:tx>
          <c:spPr>
            <a:ln w="19050" cap="rnd">
              <a:solidFill>
                <a:schemeClr val="accent2"/>
              </a:solidFill>
              <a:round/>
            </a:ln>
            <a:effectLst/>
          </c:spPr>
          <c:marker>
            <c:symbol val="none"/>
          </c:marker>
          <c:xVal>
            <c:numRef>
              <c:f>Sheet1!$A$2:$A$1002</c:f>
              <c:numCache>
                <c:formatCode>General</c:formatCode>
                <c:ptCount val="100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pt idx="100">
                  <c:v>1.01</c:v>
                </c:pt>
                <c:pt idx="101">
                  <c:v>1.02</c:v>
                </c:pt>
                <c:pt idx="102">
                  <c:v>1.03</c:v>
                </c:pt>
                <c:pt idx="103">
                  <c:v>1.04</c:v>
                </c:pt>
                <c:pt idx="104">
                  <c:v>1.05</c:v>
                </c:pt>
                <c:pt idx="105">
                  <c:v>1.06</c:v>
                </c:pt>
                <c:pt idx="106">
                  <c:v>1.07</c:v>
                </c:pt>
                <c:pt idx="107">
                  <c:v>1.08</c:v>
                </c:pt>
                <c:pt idx="108">
                  <c:v>1.0900000000000001</c:v>
                </c:pt>
                <c:pt idx="109">
                  <c:v>1.1000000000000001</c:v>
                </c:pt>
                <c:pt idx="110">
                  <c:v>1.1100000000000001</c:v>
                </c:pt>
                <c:pt idx="111">
                  <c:v>1.1200000000000001</c:v>
                </c:pt>
                <c:pt idx="112">
                  <c:v>1.1299999999999999</c:v>
                </c:pt>
                <c:pt idx="113">
                  <c:v>1.1399999999999999</c:v>
                </c:pt>
                <c:pt idx="114">
                  <c:v>1.1499999999999999</c:v>
                </c:pt>
                <c:pt idx="115">
                  <c:v>1.1599999999999999</c:v>
                </c:pt>
                <c:pt idx="116">
                  <c:v>1.17</c:v>
                </c:pt>
                <c:pt idx="117">
                  <c:v>1.18</c:v>
                </c:pt>
                <c:pt idx="118">
                  <c:v>1.19</c:v>
                </c:pt>
                <c:pt idx="119">
                  <c:v>1.2</c:v>
                </c:pt>
                <c:pt idx="120">
                  <c:v>1.21</c:v>
                </c:pt>
                <c:pt idx="121">
                  <c:v>1.22</c:v>
                </c:pt>
                <c:pt idx="122">
                  <c:v>1.23</c:v>
                </c:pt>
                <c:pt idx="123">
                  <c:v>1.24</c:v>
                </c:pt>
                <c:pt idx="124">
                  <c:v>1.25</c:v>
                </c:pt>
                <c:pt idx="125">
                  <c:v>1.26</c:v>
                </c:pt>
                <c:pt idx="126">
                  <c:v>1.27</c:v>
                </c:pt>
                <c:pt idx="127">
                  <c:v>1.28</c:v>
                </c:pt>
                <c:pt idx="128">
                  <c:v>1.29</c:v>
                </c:pt>
                <c:pt idx="129">
                  <c:v>1.3</c:v>
                </c:pt>
                <c:pt idx="130">
                  <c:v>1.31</c:v>
                </c:pt>
                <c:pt idx="131">
                  <c:v>1.32</c:v>
                </c:pt>
                <c:pt idx="132">
                  <c:v>1.33</c:v>
                </c:pt>
                <c:pt idx="133">
                  <c:v>1.34</c:v>
                </c:pt>
                <c:pt idx="134">
                  <c:v>1.35</c:v>
                </c:pt>
                <c:pt idx="135">
                  <c:v>1.36</c:v>
                </c:pt>
                <c:pt idx="136">
                  <c:v>1.37</c:v>
                </c:pt>
                <c:pt idx="137">
                  <c:v>1.38</c:v>
                </c:pt>
                <c:pt idx="138">
                  <c:v>1.39</c:v>
                </c:pt>
                <c:pt idx="139">
                  <c:v>1.4</c:v>
                </c:pt>
                <c:pt idx="140">
                  <c:v>1.41</c:v>
                </c:pt>
                <c:pt idx="141">
                  <c:v>1.42</c:v>
                </c:pt>
                <c:pt idx="142">
                  <c:v>1.43</c:v>
                </c:pt>
                <c:pt idx="143">
                  <c:v>1.44</c:v>
                </c:pt>
                <c:pt idx="144">
                  <c:v>1.45</c:v>
                </c:pt>
                <c:pt idx="145">
                  <c:v>1.46</c:v>
                </c:pt>
                <c:pt idx="146">
                  <c:v>1.47</c:v>
                </c:pt>
                <c:pt idx="147">
                  <c:v>1.48</c:v>
                </c:pt>
                <c:pt idx="148">
                  <c:v>1.49</c:v>
                </c:pt>
                <c:pt idx="149">
                  <c:v>1.5</c:v>
                </c:pt>
                <c:pt idx="150">
                  <c:v>1.51</c:v>
                </c:pt>
                <c:pt idx="151">
                  <c:v>1.52</c:v>
                </c:pt>
                <c:pt idx="152">
                  <c:v>1.53</c:v>
                </c:pt>
                <c:pt idx="153">
                  <c:v>1.54</c:v>
                </c:pt>
                <c:pt idx="154">
                  <c:v>1.55</c:v>
                </c:pt>
                <c:pt idx="155">
                  <c:v>1.56</c:v>
                </c:pt>
                <c:pt idx="156">
                  <c:v>1.57</c:v>
                </c:pt>
                <c:pt idx="157">
                  <c:v>1.58</c:v>
                </c:pt>
                <c:pt idx="158">
                  <c:v>1.59</c:v>
                </c:pt>
                <c:pt idx="159">
                  <c:v>1.6</c:v>
                </c:pt>
                <c:pt idx="160">
                  <c:v>1.61</c:v>
                </c:pt>
                <c:pt idx="161">
                  <c:v>1.62</c:v>
                </c:pt>
                <c:pt idx="162">
                  <c:v>1.63</c:v>
                </c:pt>
                <c:pt idx="163">
                  <c:v>1.64</c:v>
                </c:pt>
                <c:pt idx="164">
                  <c:v>1.65</c:v>
                </c:pt>
                <c:pt idx="165">
                  <c:v>1.66</c:v>
                </c:pt>
                <c:pt idx="166">
                  <c:v>1.67</c:v>
                </c:pt>
                <c:pt idx="167">
                  <c:v>1.68</c:v>
                </c:pt>
                <c:pt idx="168">
                  <c:v>1.69</c:v>
                </c:pt>
                <c:pt idx="169">
                  <c:v>1.7</c:v>
                </c:pt>
                <c:pt idx="170">
                  <c:v>1.71</c:v>
                </c:pt>
                <c:pt idx="171">
                  <c:v>1.72</c:v>
                </c:pt>
                <c:pt idx="172">
                  <c:v>1.73</c:v>
                </c:pt>
                <c:pt idx="173">
                  <c:v>1.74</c:v>
                </c:pt>
                <c:pt idx="174">
                  <c:v>1.75</c:v>
                </c:pt>
                <c:pt idx="175">
                  <c:v>1.76</c:v>
                </c:pt>
                <c:pt idx="176">
                  <c:v>1.77</c:v>
                </c:pt>
                <c:pt idx="177">
                  <c:v>1.78</c:v>
                </c:pt>
                <c:pt idx="178">
                  <c:v>1.79</c:v>
                </c:pt>
                <c:pt idx="179">
                  <c:v>1.8</c:v>
                </c:pt>
                <c:pt idx="180">
                  <c:v>1.81</c:v>
                </c:pt>
                <c:pt idx="181">
                  <c:v>1.82</c:v>
                </c:pt>
                <c:pt idx="182">
                  <c:v>1.83</c:v>
                </c:pt>
                <c:pt idx="183">
                  <c:v>1.84</c:v>
                </c:pt>
                <c:pt idx="184">
                  <c:v>1.85</c:v>
                </c:pt>
                <c:pt idx="185">
                  <c:v>1.86</c:v>
                </c:pt>
                <c:pt idx="186">
                  <c:v>1.87</c:v>
                </c:pt>
                <c:pt idx="187">
                  <c:v>1.88</c:v>
                </c:pt>
                <c:pt idx="188">
                  <c:v>1.89</c:v>
                </c:pt>
                <c:pt idx="189">
                  <c:v>1.9</c:v>
                </c:pt>
                <c:pt idx="190">
                  <c:v>1.91</c:v>
                </c:pt>
                <c:pt idx="191">
                  <c:v>1.92</c:v>
                </c:pt>
                <c:pt idx="192">
                  <c:v>1.93</c:v>
                </c:pt>
                <c:pt idx="193">
                  <c:v>1.94</c:v>
                </c:pt>
                <c:pt idx="194">
                  <c:v>1.95</c:v>
                </c:pt>
                <c:pt idx="195">
                  <c:v>1.96</c:v>
                </c:pt>
                <c:pt idx="196">
                  <c:v>1.97</c:v>
                </c:pt>
                <c:pt idx="197">
                  <c:v>1.98</c:v>
                </c:pt>
                <c:pt idx="198">
                  <c:v>1.99</c:v>
                </c:pt>
                <c:pt idx="199">
                  <c:v>2</c:v>
                </c:pt>
                <c:pt idx="200">
                  <c:v>2.0099999999999998</c:v>
                </c:pt>
                <c:pt idx="201">
                  <c:v>2.02</c:v>
                </c:pt>
                <c:pt idx="202">
                  <c:v>2.0299999999999998</c:v>
                </c:pt>
                <c:pt idx="203">
                  <c:v>2.04</c:v>
                </c:pt>
                <c:pt idx="204">
                  <c:v>2.0499999999999998</c:v>
                </c:pt>
                <c:pt idx="205">
                  <c:v>2.06</c:v>
                </c:pt>
                <c:pt idx="206">
                  <c:v>2.0699999999999998</c:v>
                </c:pt>
                <c:pt idx="207">
                  <c:v>2.08</c:v>
                </c:pt>
                <c:pt idx="208">
                  <c:v>2.09</c:v>
                </c:pt>
                <c:pt idx="209">
                  <c:v>2.1</c:v>
                </c:pt>
                <c:pt idx="210">
                  <c:v>2.11</c:v>
                </c:pt>
                <c:pt idx="211">
                  <c:v>2.12</c:v>
                </c:pt>
                <c:pt idx="212">
                  <c:v>2.13</c:v>
                </c:pt>
                <c:pt idx="213">
                  <c:v>2.14</c:v>
                </c:pt>
                <c:pt idx="214">
                  <c:v>2.15</c:v>
                </c:pt>
                <c:pt idx="215">
                  <c:v>2.16</c:v>
                </c:pt>
                <c:pt idx="216">
                  <c:v>2.17</c:v>
                </c:pt>
                <c:pt idx="217">
                  <c:v>2.1800000000000002</c:v>
                </c:pt>
                <c:pt idx="218">
                  <c:v>2.19</c:v>
                </c:pt>
                <c:pt idx="219">
                  <c:v>2.2000000000000002</c:v>
                </c:pt>
                <c:pt idx="220">
                  <c:v>2.21</c:v>
                </c:pt>
                <c:pt idx="221">
                  <c:v>2.2200000000000002</c:v>
                </c:pt>
                <c:pt idx="222">
                  <c:v>2.23</c:v>
                </c:pt>
                <c:pt idx="223">
                  <c:v>2.2400000000000002</c:v>
                </c:pt>
                <c:pt idx="224">
                  <c:v>2.25</c:v>
                </c:pt>
                <c:pt idx="225">
                  <c:v>2.2599999999999998</c:v>
                </c:pt>
                <c:pt idx="226">
                  <c:v>2.27</c:v>
                </c:pt>
                <c:pt idx="227">
                  <c:v>2.2799999999999998</c:v>
                </c:pt>
                <c:pt idx="228">
                  <c:v>2.29</c:v>
                </c:pt>
                <c:pt idx="229">
                  <c:v>2.2999999999999998</c:v>
                </c:pt>
                <c:pt idx="230">
                  <c:v>2.31</c:v>
                </c:pt>
                <c:pt idx="231">
                  <c:v>2.3199999999999998</c:v>
                </c:pt>
                <c:pt idx="232">
                  <c:v>2.33</c:v>
                </c:pt>
                <c:pt idx="233">
                  <c:v>2.34</c:v>
                </c:pt>
                <c:pt idx="234">
                  <c:v>2.35</c:v>
                </c:pt>
                <c:pt idx="235">
                  <c:v>2.36</c:v>
                </c:pt>
                <c:pt idx="236">
                  <c:v>2.37</c:v>
                </c:pt>
                <c:pt idx="237">
                  <c:v>2.38</c:v>
                </c:pt>
                <c:pt idx="238">
                  <c:v>2.39</c:v>
                </c:pt>
                <c:pt idx="239">
                  <c:v>2.4</c:v>
                </c:pt>
                <c:pt idx="240">
                  <c:v>2.41</c:v>
                </c:pt>
                <c:pt idx="241">
                  <c:v>2.42</c:v>
                </c:pt>
                <c:pt idx="242">
                  <c:v>2.4300000000000002</c:v>
                </c:pt>
                <c:pt idx="243">
                  <c:v>2.44</c:v>
                </c:pt>
                <c:pt idx="244">
                  <c:v>2.4500000000000002</c:v>
                </c:pt>
                <c:pt idx="245">
                  <c:v>2.46</c:v>
                </c:pt>
                <c:pt idx="246">
                  <c:v>2.4700000000000002</c:v>
                </c:pt>
                <c:pt idx="247">
                  <c:v>2.48</c:v>
                </c:pt>
                <c:pt idx="248">
                  <c:v>2.4900000000000002</c:v>
                </c:pt>
                <c:pt idx="249">
                  <c:v>2.5</c:v>
                </c:pt>
                <c:pt idx="250">
                  <c:v>2.5099999999999998</c:v>
                </c:pt>
                <c:pt idx="251">
                  <c:v>2.52</c:v>
                </c:pt>
                <c:pt idx="252">
                  <c:v>2.5299999999999998</c:v>
                </c:pt>
                <c:pt idx="253">
                  <c:v>2.54</c:v>
                </c:pt>
                <c:pt idx="254">
                  <c:v>2.5499999999999998</c:v>
                </c:pt>
                <c:pt idx="255">
                  <c:v>2.56</c:v>
                </c:pt>
                <c:pt idx="256">
                  <c:v>2.57</c:v>
                </c:pt>
                <c:pt idx="257">
                  <c:v>2.58</c:v>
                </c:pt>
                <c:pt idx="258">
                  <c:v>2.59</c:v>
                </c:pt>
                <c:pt idx="259">
                  <c:v>2.6</c:v>
                </c:pt>
                <c:pt idx="260">
                  <c:v>2.61</c:v>
                </c:pt>
                <c:pt idx="261">
                  <c:v>2.62</c:v>
                </c:pt>
                <c:pt idx="262">
                  <c:v>2.63</c:v>
                </c:pt>
                <c:pt idx="263">
                  <c:v>2.64</c:v>
                </c:pt>
                <c:pt idx="264">
                  <c:v>2.65</c:v>
                </c:pt>
                <c:pt idx="265">
                  <c:v>2.66</c:v>
                </c:pt>
                <c:pt idx="266">
                  <c:v>2.67</c:v>
                </c:pt>
                <c:pt idx="267">
                  <c:v>2.68</c:v>
                </c:pt>
                <c:pt idx="268">
                  <c:v>2.69</c:v>
                </c:pt>
                <c:pt idx="269">
                  <c:v>2.7</c:v>
                </c:pt>
                <c:pt idx="270">
                  <c:v>2.71</c:v>
                </c:pt>
                <c:pt idx="271">
                  <c:v>2.72</c:v>
                </c:pt>
                <c:pt idx="272">
                  <c:v>2.73</c:v>
                </c:pt>
                <c:pt idx="273">
                  <c:v>2.74</c:v>
                </c:pt>
                <c:pt idx="274">
                  <c:v>2.75</c:v>
                </c:pt>
                <c:pt idx="275">
                  <c:v>2.76</c:v>
                </c:pt>
                <c:pt idx="276">
                  <c:v>2.77</c:v>
                </c:pt>
                <c:pt idx="277">
                  <c:v>2.78</c:v>
                </c:pt>
                <c:pt idx="278">
                  <c:v>2.79</c:v>
                </c:pt>
                <c:pt idx="279">
                  <c:v>2.8</c:v>
                </c:pt>
                <c:pt idx="280">
                  <c:v>2.81</c:v>
                </c:pt>
                <c:pt idx="281">
                  <c:v>2.82</c:v>
                </c:pt>
                <c:pt idx="282">
                  <c:v>2.83</c:v>
                </c:pt>
                <c:pt idx="283">
                  <c:v>2.84</c:v>
                </c:pt>
                <c:pt idx="284">
                  <c:v>2.85</c:v>
                </c:pt>
                <c:pt idx="285">
                  <c:v>2.86</c:v>
                </c:pt>
                <c:pt idx="286">
                  <c:v>2.87</c:v>
                </c:pt>
                <c:pt idx="287">
                  <c:v>2.88</c:v>
                </c:pt>
                <c:pt idx="288">
                  <c:v>2.89</c:v>
                </c:pt>
                <c:pt idx="289">
                  <c:v>2.9</c:v>
                </c:pt>
                <c:pt idx="290">
                  <c:v>2.91</c:v>
                </c:pt>
                <c:pt idx="291">
                  <c:v>2.92</c:v>
                </c:pt>
                <c:pt idx="292">
                  <c:v>2.93</c:v>
                </c:pt>
                <c:pt idx="293">
                  <c:v>2.94</c:v>
                </c:pt>
                <c:pt idx="294">
                  <c:v>2.95</c:v>
                </c:pt>
                <c:pt idx="295">
                  <c:v>2.96</c:v>
                </c:pt>
                <c:pt idx="296">
                  <c:v>2.97</c:v>
                </c:pt>
                <c:pt idx="297">
                  <c:v>2.98</c:v>
                </c:pt>
                <c:pt idx="298">
                  <c:v>2.99</c:v>
                </c:pt>
                <c:pt idx="299">
                  <c:v>3</c:v>
                </c:pt>
                <c:pt idx="300">
                  <c:v>3.01</c:v>
                </c:pt>
                <c:pt idx="301">
                  <c:v>3.02</c:v>
                </c:pt>
                <c:pt idx="302">
                  <c:v>3.03</c:v>
                </c:pt>
                <c:pt idx="303">
                  <c:v>3.04</c:v>
                </c:pt>
                <c:pt idx="304">
                  <c:v>3.05</c:v>
                </c:pt>
                <c:pt idx="305">
                  <c:v>3.06</c:v>
                </c:pt>
                <c:pt idx="306">
                  <c:v>3.07</c:v>
                </c:pt>
                <c:pt idx="307">
                  <c:v>3.08</c:v>
                </c:pt>
                <c:pt idx="308">
                  <c:v>3.09</c:v>
                </c:pt>
                <c:pt idx="309">
                  <c:v>3.1</c:v>
                </c:pt>
                <c:pt idx="310">
                  <c:v>3.11</c:v>
                </c:pt>
                <c:pt idx="311">
                  <c:v>3.12</c:v>
                </c:pt>
                <c:pt idx="312">
                  <c:v>3.13</c:v>
                </c:pt>
                <c:pt idx="313">
                  <c:v>3.14</c:v>
                </c:pt>
                <c:pt idx="314">
                  <c:v>3.15</c:v>
                </c:pt>
                <c:pt idx="315">
                  <c:v>3.16</c:v>
                </c:pt>
                <c:pt idx="316">
                  <c:v>3.17</c:v>
                </c:pt>
                <c:pt idx="317">
                  <c:v>3.18</c:v>
                </c:pt>
                <c:pt idx="318">
                  <c:v>3.19</c:v>
                </c:pt>
                <c:pt idx="319">
                  <c:v>3.2</c:v>
                </c:pt>
                <c:pt idx="320">
                  <c:v>3.21</c:v>
                </c:pt>
                <c:pt idx="321">
                  <c:v>3.22</c:v>
                </c:pt>
                <c:pt idx="322">
                  <c:v>3.23</c:v>
                </c:pt>
                <c:pt idx="323">
                  <c:v>3.24</c:v>
                </c:pt>
                <c:pt idx="324">
                  <c:v>3.25</c:v>
                </c:pt>
                <c:pt idx="325">
                  <c:v>3.26</c:v>
                </c:pt>
                <c:pt idx="326">
                  <c:v>3.27</c:v>
                </c:pt>
                <c:pt idx="327">
                  <c:v>3.28</c:v>
                </c:pt>
                <c:pt idx="328">
                  <c:v>3.29</c:v>
                </c:pt>
                <c:pt idx="329">
                  <c:v>3.3</c:v>
                </c:pt>
                <c:pt idx="330">
                  <c:v>3.31</c:v>
                </c:pt>
                <c:pt idx="331">
                  <c:v>3.32</c:v>
                </c:pt>
                <c:pt idx="332">
                  <c:v>3.33</c:v>
                </c:pt>
                <c:pt idx="333">
                  <c:v>3.34</c:v>
                </c:pt>
                <c:pt idx="334">
                  <c:v>3.35</c:v>
                </c:pt>
                <c:pt idx="335">
                  <c:v>3.36</c:v>
                </c:pt>
                <c:pt idx="336">
                  <c:v>3.37</c:v>
                </c:pt>
                <c:pt idx="337">
                  <c:v>3.38</c:v>
                </c:pt>
                <c:pt idx="338">
                  <c:v>3.39</c:v>
                </c:pt>
                <c:pt idx="339">
                  <c:v>3.4</c:v>
                </c:pt>
                <c:pt idx="340">
                  <c:v>3.41</c:v>
                </c:pt>
                <c:pt idx="341">
                  <c:v>3.42</c:v>
                </c:pt>
                <c:pt idx="342">
                  <c:v>3.43</c:v>
                </c:pt>
                <c:pt idx="343">
                  <c:v>3.44</c:v>
                </c:pt>
                <c:pt idx="344">
                  <c:v>3.45</c:v>
                </c:pt>
                <c:pt idx="345">
                  <c:v>3.46</c:v>
                </c:pt>
                <c:pt idx="346">
                  <c:v>3.47</c:v>
                </c:pt>
                <c:pt idx="347">
                  <c:v>3.48</c:v>
                </c:pt>
                <c:pt idx="348">
                  <c:v>3.49</c:v>
                </c:pt>
                <c:pt idx="349">
                  <c:v>3.5</c:v>
                </c:pt>
                <c:pt idx="350">
                  <c:v>3.51</c:v>
                </c:pt>
                <c:pt idx="351">
                  <c:v>3.52</c:v>
                </c:pt>
                <c:pt idx="352">
                  <c:v>3.53</c:v>
                </c:pt>
                <c:pt idx="353">
                  <c:v>3.54</c:v>
                </c:pt>
                <c:pt idx="354">
                  <c:v>3.55</c:v>
                </c:pt>
                <c:pt idx="355">
                  <c:v>3.56</c:v>
                </c:pt>
                <c:pt idx="356">
                  <c:v>3.57</c:v>
                </c:pt>
                <c:pt idx="357">
                  <c:v>3.58</c:v>
                </c:pt>
                <c:pt idx="358">
                  <c:v>3.59</c:v>
                </c:pt>
                <c:pt idx="359">
                  <c:v>3.6</c:v>
                </c:pt>
                <c:pt idx="360">
                  <c:v>3.61</c:v>
                </c:pt>
                <c:pt idx="361">
                  <c:v>3.62</c:v>
                </c:pt>
                <c:pt idx="362">
                  <c:v>3.63</c:v>
                </c:pt>
                <c:pt idx="363">
                  <c:v>3.64</c:v>
                </c:pt>
                <c:pt idx="364">
                  <c:v>3.65</c:v>
                </c:pt>
                <c:pt idx="365">
                  <c:v>3.66</c:v>
                </c:pt>
                <c:pt idx="366">
                  <c:v>3.67</c:v>
                </c:pt>
                <c:pt idx="367">
                  <c:v>3.68</c:v>
                </c:pt>
                <c:pt idx="368">
                  <c:v>3.69</c:v>
                </c:pt>
                <c:pt idx="369">
                  <c:v>3.7</c:v>
                </c:pt>
                <c:pt idx="370">
                  <c:v>3.71</c:v>
                </c:pt>
                <c:pt idx="371">
                  <c:v>3.72</c:v>
                </c:pt>
                <c:pt idx="372">
                  <c:v>3.73</c:v>
                </c:pt>
                <c:pt idx="373">
                  <c:v>3.74</c:v>
                </c:pt>
                <c:pt idx="374">
                  <c:v>3.75</c:v>
                </c:pt>
                <c:pt idx="375">
                  <c:v>3.76</c:v>
                </c:pt>
                <c:pt idx="376">
                  <c:v>3.77</c:v>
                </c:pt>
                <c:pt idx="377">
                  <c:v>3.78</c:v>
                </c:pt>
                <c:pt idx="378">
                  <c:v>3.79</c:v>
                </c:pt>
                <c:pt idx="379">
                  <c:v>3.8</c:v>
                </c:pt>
                <c:pt idx="380">
                  <c:v>3.81</c:v>
                </c:pt>
                <c:pt idx="381">
                  <c:v>3.82</c:v>
                </c:pt>
                <c:pt idx="382">
                  <c:v>3.83</c:v>
                </c:pt>
                <c:pt idx="383">
                  <c:v>3.84</c:v>
                </c:pt>
                <c:pt idx="384">
                  <c:v>3.85</c:v>
                </c:pt>
                <c:pt idx="385">
                  <c:v>3.86</c:v>
                </c:pt>
                <c:pt idx="386">
                  <c:v>3.87</c:v>
                </c:pt>
                <c:pt idx="387">
                  <c:v>3.88</c:v>
                </c:pt>
                <c:pt idx="388">
                  <c:v>3.89</c:v>
                </c:pt>
                <c:pt idx="389">
                  <c:v>3.9</c:v>
                </c:pt>
                <c:pt idx="390">
                  <c:v>3.91</c:v>
                </c:pt>
                <c:pt idx="391">
                  <c:v>3.92</c:v>
                </c:pt>
                <c:pt idx="392">
                  <c:v>3.93</c:v>
                </c:pt>
                <c:pt idx="393">
                  <c:v>3.94</c:v>
                </c:pt>
                <c:pt idx="394">
                  <c:v>3.95</c:v>
                </c:pt>
                <c:pt idx="395">
                  <c:v>3.96</c:v>
                </c:pt>
                <c:pt idx="396">
                  <c:v>3.97</c:v>
                </c:pt>
                <c:pt idx="397">
                  <c:v>3.98</c:v>
                </c:pt>
                <c:pt idx="398">
                  <c:v>3.99</c:v>
                </c:pt>
                <c:pt idx="399">
                  <c:v>4</c:v>
                </c:pt>
                <c:pt idx="400">
                  <c:v>4.01</c:v>
                </c:pt>
                <c:pt idx="401">
                  <c:v>4.0199999999999996</c:v>
                </c:pt>
                <c:pt idx="402">
                  <c:v>4.03</c:v>
                </c:pt>
                <c:pt idx="403">
                  <c:v>4.04</c:v>
                </c:pt>
                <c:pt idx="404">
                  <c:v>4.05</c:v>
                </c:pt>
                <c:pt idx="405">
                  <c:v>4.0599999999999996</c:v>
                </c:pt>
                <c:pt idx="406">
                  <c:v>4.07</c:v>
                </c:pt>
                <c:pt idx="407">
                  <c:v>4.08</c:v>
                </c:pt>
                <c:pt idx="408">
                  <c:v>4.09</c:v>
                </c:pt>
                <c:pt idx="409">
                  <c:v>4.0999999999999996</c:v>
                </c:pt>
                <c:pt idx="410">
                  <c:v>4.1100000000000003</c:v>
                </c:pt>
                <c:pt idx="411">
                  <c:v>4.12</c:v>
                </c:pt>
                <c:pt idx="412">
                  <c:v>4.13</c:v>
                </c:pt>
                <c:pt idx="413">
                  <c:v>4.1399999999999997</c:v>
                </c:pt>
                <c:pt idx="414">
                  <c:v>4.1500000000000004</c:v>
                </c:pt>
                <c:pt idx="415">
                  <c:v>4.16</c:v>
                </c:pt>
                <c:pt idx="416">
                  <c:v>4.17</c:v>
                </c:pt>
                <c:pt idx="417">
                  <c:v>4.18</c:v>
                </c:pt>
                <c:pt idx="418">
                  <c:v>4.1900000000000004</c:v>
                </c:pt>
                <c:pt idx="419">
                  <c:v>4.2</c:v>
                </c:pt>
                <c:pt idx="420">
                  <c:v>4.21</c:v>
                </c:pt>
                <c:pt idx="421">
                  <c:v>4.22</c:v>
                </c:pt>
                <c:pt idx="422">
                  <c:v>4.2300000000000004</c:v>
                </c:pt>
                <c:pt idx="423">
                  <c:v>4.24</c:v>
                </c:pt>
                <c:pt idx="424">
                  <c:v>4.25</c:v>
                </c:pt>
                <c:pt idx="425">
                  <c:v>4.26</c:v>
                </c:pt>
                <c:pt idx="426">
                  <c:v>4.2699999999999996</c:v>
                </c:pt>
                <c:pt idx="427">
                  <c:v>4.28</c:v>
                </c:pt>
                <c:pt idx="428">
                  <c:v>4.29</c:v>
                </c:pt>
                <c:pt idx="429">
                  <c:v>4.3</c:v>
                </c:pt>
                <c:pt idx="430">
                  <c:v>4.3099999999999996</c:v>
                </c:pt>
                <c:pt idx="431">
                  <c:v>4.32</c:v>
                </c:pt>
                <c:pt idx="432">
                  <c:v>4.33</c:v>
                </c:pt>
                <c:pt idx="433">
                  <c:v>4.34</c:v>
                </c:pt>
                <c:pt idx="434">
                  <c:v>4.3499999999999996</c:v>
                </c:pt>
                <c:pt idx="435">
                  <c:v>4.3600000000000003</c:v>
                </c:pt>
                <c:pt idx="436">
                  <c:v>4.37</c:v>
                </c:pt>
                <c:pt idx="437">
                  <c:v>4.38</c:v>
                </c:pt>
                <c:pt idx="438">
                  <c:v>4.3899999999999997</c:v>
                </c:pt>
                <c:pt idx="439">
                  <c:v>4.4000000000000004</c:v>
                </c:pt>
                <c:pt idx="440">
                  <c:v>4.41</c:v>
                </c:pt>
                <c:pt idx="441">
                  <c:v>4.42</c:v>
                </c:pt>
                <c:pt idx="442">
                  <c:v>4.43</c:v>
                </c:pt>
                <c:pt idx="443">
                  <c:v>4.4400000000000004</c:v>
                </c:pt>
                <c:pt idx="444">
                  <c:v>4.45</c:v>
                </c:pt>
                <c:pt idx="445">
                  <c:v>4.46</c:v>
                </c:pt>
                <c:pt idx="446">
                  <c:v>4.47</c:v>
                </c:pt>
                <c:pt idx="447">
                  <c:v>4.4800000000000004</c:v>
                </c:pt>
                <c:pt idx="448">
                  <c:v>4.49</c:v>
                </c:pt>
                <c:pt idx="449">
                  <c:v>4.5</c:v>
                </c:pt>
                <c:pt idx="450">
                  <c:v>4.51</c:v>
                </c:pt>
                <c:pt idx="451">
                  <c:v>4.5199999999999996</c:v>
                </c:pt>
                <c:pt idx="452">
                  <c:v>4.53</c:v>
                </c:pt>
                <c:pt idx="453">
                  <c:v>4.54</c:v>
                </c:pt>
                <c:pt idx="454">
                  <c:v>4.55</c:v>
                </c:pt>
                <c:pt idx="455">
                  <c:v>4.5599999999999996</c:v>
                </c:pt>
                <c:pt idx="456">
                  <c:v>4.57</c:v>
                </c:pt>
                <c:pt idx="457">
                  <c:v>4.58</c:v>
                </c:pt>
                <c:pt idx="458">
                  <c:v>4.59</c:v>
                </c:pt>
                <c:pt idx="459">
                  <c:v>4.5999999999999996</c:v>
                </c:pt>
                <c:pt idx="460">
                  <c:v>4.6100000000000003</c:v>
                </c:pt>
                <c:pt idx="461">
                  <c:v>4.62</c:v>
                </c:pt>
                <c:pt idx="462">
                  <c:v>4.63</c:v>
                </c:pt>
                <c:pt idx="463">
                  <c:v>4.6399999999999997</c:v>
                </c:pt>
                <c:pt idx="464">
                  <c:v>4.6500000000000004</c:v>
                </c:pt>
                <c:pt idx="465">
                  <c:v>4.66</c:v>
                </c:pt>
                <c:pt idx="466">
                  <c:v>4.67</c:v>
                </c:pt>
                <c:pt idx="467">
                  <c:v>4.68</c:v>
                </c:pt>
                <c:pt idx="468">
                  <c:v>4.6900000000000004</c:v>
                </c:pt>
                <c:pt idx="469">
                  <c:v>4.7</c:v>
                </c:pt>
                <c:pt idx="470">
                  <c:v>4.71</c:v>
                </c:pt>
                <c:pt idx="471">
                  <c:v>4.72</c:v>
                </c:pt>
                <c:pt idx="472">
                  <c:v>4.7300000000000004</c:v>
                </c:pt>
                <c:pt idx="473">
                  <c:v>4.74</c:v>
                </c:pt>
                <c:pt idx="474">
                  <c:v>4.75</c:v>
                </c:pt>
                <c:pt idx="475">
                  <c:v>4.76</c:v>
                </c:pt>
                <c:pt idx="476">
                  <c:v>4.7699999999999996</c:v>
                </c:pt>
                <c:pt idx="477">
                  <c:v>4.78</c:v>
                </c:pt>
                <c:pt idx="478">
                  <c:v>4.79</c:v>
                </c:pt>
                <c:pt idx="479">
                  <c:v>4.8</c:v>
                </c:pt>
                <c:pt idx="480">
                  <c:v>4.8099999999999996</c:v>
                </c:pt>
                <c:pt idx="481">
                  <c:v>4.82</c:v>
                </c:pt>
                <c:pt idx="482">
                  <c:v>4.83</c:v>
                </c:pt>
                <c:pt idx="483">
                  <c:v>4.84</c:v>
                </c:pt>
                <c:pt idx="484">
                  <c:v>4.8499999999999996</c:v>
                </c:pt>
                <c:pt idx="485">
                  <c:v>4.8600000000000003</c:v>
                </c:pt>
                <c:pt idx="486">
                  <c:v>4.87</c:v>
                </c:pt>
                <c:pt idx="487">
                  <c:v>4.88</c:v>
                </c:pt>
                <c:pt idx="488">
                  <c:v>4.8899999999999997</c:v>
                </c:pt>
                <c:pt idx="489">
                  <c:v>4.9000000000000004</c:v>
                </c:pt>
                <c:pt idx="490">
                  <c:v>4.91</c:v>
                </c:pt>
                <c:pt idx="491">
                  <c:v>4.92</c:v>
                </c:pt>
                <c:pt idx="492">
                  <c:v>4.93</c:v>
                </c:pt>
                <c:pt idx="493">
                  <c:v>4.9400000000000004</c:v>
                </c:pt>
                <c:pt idx="494">
                  <c:v>4.95</c:v>
                </c:pt>
                <c:pt idx="495">
                  <c:v>4.96</c:v>
                </c:pt>
                <c:pt idx="496">
                  <c:v>4.97</c:v>
                </c:pt>
                <c:pt idx="497">
                  <c:v>4.9800000000000004</c:v>
                </c:pt>
                <c:pt idx="498">
                  <c:v>4.99</c:v>
                </c:pt>
                <c:pt idx="499">
                  <c:v>5</c:v>
                </c:pt>
                <c:pt idx="500">
                  <c:v>5.01</c:v>
                </c:pt>
                <c:pt idx="501">
                  <c:v>5.0199999999999996</c:v>
                </c:pt>
                <c:pt idx="502">
                  <c:v>5.03</c:v>
                </c:pt>
                <c:pt idx="503">
                  <c:v>5.04</c:v>
                </c:pt>
                <c:pt idx="504">
                  <c:v>5.05</c:v>
                </c:pt>
                <c:pt idx="505">
                  <c:v>5.0599999999999996</c:v>
                </c:pt>
                <c:pt idx="506">
                  <c:v>5.07</c:v>
                </c:pt>
                <c:pt idx="507">
                  <c:v>5.08</c:v>
                </c:pt>
                <c:pt idx="508">
                  <c:v>5.09</c:v>
                </c:pt>
                <c:pt idx="509">
                  <c:v>5.0999999999999996</c:v>
                </c:pt>
                <c:pt idx="510">
                  <c:v>5.1100000000000003</c:v>
                </c:pt>
                <c:pt idx="511">
                  <c:v>5.12</c:v>
                </c:pt>
                <c:pt idx="512">
                  <c:v>5.13</c:v>
                </c:pt>
                <c:pt idx="513">
                  <c:v>5.14</c:v>
                </c:pt>
                <c:pt idx="514">
                  <c:v>5.15</c:v>
                </c:pt>
                <c:pt idx="515">
                  <c:v>5.16</c:v>
                </c:pt>
                <c:pt idx="516">
                  <c:v>5.17</c:v>
                </c:pt>
                <c:pt idx="517">
                  <c:v>5.18</c:v>
                </c:pt>
                <c:pt idx="518">
                  <c:v>5.19</c:v>
                </c:pt>
                <c:pt idx="519">
                  <c:v>5.2</c:v>
                </c:pt>
                <c:pt idx="520">
                  <c:v>5.21</c:v>
                </c:pt>
                <c:pt idx="521">
                  <c:v>5.22</c:v>
                </c:pt>
                <c:pt idx="522">
                  <c:v>5.23</c:v>
                </c:pt>
                <c:pt idx="523">
                  <c:v>5.24</c:v>
                </c:pt>
                <c:pt idx="524">
                  <c:v>5.25</c:v>
                </c:pt>
                <c:pt idx="525">
                  <c:v>5.26</c:v>
                </c:pt>
                <c:pt idx="526">
                  <c:v>5.27</c:v>
                </c:pt>
                <c:pt idx="527">
                  <c:v>5.28</c:v>
                </c:pt>
                <c:pt idx="528">
                  <c:v>5.29</c:v>
                </c:pt>
                <c:pt idx="529">
                  <c:v>5.3</c:v>
                </c:pt>
                <c:pt idx="530">
                  <c:v>5.31</c:v>
                </c:pt>
                <c:pt idx="531">
                  <c:v>5.32</c:v>
                </c:pt>
                <c:pt idx="532">
                  <c:v>5.33</c:v>
                </c:pt>
                <c:pt idx="533">
                  <c:v>5.34</c:v>
                </c:pt>
                <c:pt idx="534">
                  <c:v>5.35</c:v>
                </c:pt>
                <c:pt idx="535">
                  <c:v>5.36</c:v>
                </c:pt>
                <c:pt idx="536">
                  <c:v>5.37</c:v>
                </c:pt>
                <c:pt idx="537">
                  <c:v>5.38</c:v>
                </c:pt>
                <c:pt idx="538">
                  <c:v>5.39</c:v>
                </c:pt>
                <c:pt idx="539">
                  <c:v>5.4</c:v>
                </c:pt>
                <c:pt idx="540">
                  <c:v>5.41</c:v>
                </c:pt>
                <c:pt idx="541">
                  <c:v>5.42</c:v>
                </c:pt>
                <c:pt idx="542">
                  <c:v>5.43</c:v>
                </c:pt>
                <c:pt idx="543">
                  <c:v>5.44</c:v>
                </c:pt>
                <c:pt idx="544">
                  <c:v>5.45</c:v>
                </c:pt>
                <c:pt idx="545">
                  <c:v>5.46</c:v>
                </c:pt>
                <c:pt idx="546">
                  <c:v>5.47</c:v>
                </c:pt>
                <c:pt idx="547">
                  <c:v>5.48</c:v>
                </c:pt>
                <c:pt idx="548">
                  <c:v>5.49</c:v>
                </c:pt>
                <c:pt idx="549">
                  <c:v>5.5</c:v>
                </c:pt>
                <c:pt idx="550">
                  <c:v>5.51</c:v>
                </c:pt>
                <c:pt idx="551">
                  <c:v>5.52</c:v>
                </c:pt>
                <c:pt idx="552">
                  <c:v>5.53</c:v>
                </c:pt>
                <c:pt idx="553">
                  <c:v>5.54</c:v>
                </c:pt>
                <c:pt idx="554">
                  <c:v>5.55</c:v>
                </c:pt>
                <c:pt idx="555">
                  <c:v>5.56</c:v>
                </c:pt>
                <c:pt idx="556">
                  <c:v>5.57</c:v>
                </c:pt>
                <c:pt idx="557">
                  <c:v>5.58</c:v>
                </c:pt>
                <c:pt idx="558">
                  <c:v>5.59</c:v>
                </c:pt>
                <c:pt idx="559">
                  <c:v>5.6</c:v>
                </c:pt>
                <c:pt idx="560">
                  <c:v>5.61</c:v>
                </c:pt>
                <c:pt idx="561">
                  <c:v>5.62</c:v>
                </c:pt>
                <c:pt idx="562">
                  <c:v>5.63</c:v>
                </c:pt>
                <c:pt idx="563">
                  <c:v>5.64</c:v>
                </c:pt>
                <c:pt idx="564">
                  <c:v>5.65</c:v>
                </c:pt>
                <c:pt idx="565">
                  <c:v>5.66</c:v>
                </c:pt>
                <c:pt idx="566">
                  <c:v>5.67</c:v>
                </c:pt>
                <c:pt idx="567">
                  <c:v>5.68</c:v>
                </c:pt>
                <c:pt idx="568">
                  <c:v>5.69</c:v>
                </c:pt>
                <c:pt idx="569">
                  <c:v>5.7</c:v>
                </c:pt>
                <c:pt idx="570">
                  <c:v>5.71</c:v>
                </c:pt>
                <c:pt idx="571">
                  <c:v>5.72</c:v>
                </c:pt>
                <c:pt idx="572">
                  <c:v>5.73</c:v>
                </c:pt>
                <c:pt idx="573">
                  <c:v>5.74</c:v>
                </c:pt>
                <c:pt idx="574">
                  <c:v>5.75</c:v>
                </c:pt>
                <c:pt idx="575">
                  <c:v>5.76</c:v>
                </c:pt>
                <c:pt idx="576">
                  <c:v>5.77</c:v>
                </c:pt>
                <c:pt idx="577">
                  <c:v>5.78</c:v>
                </c:pt>
                <c:pt idx="578">
                  <c:v>5.79</c:v>
                </c:pt>
                <c:pt idx="579">
                  <c:v>5.8</c:v>
                </c:pt>
                <c:pt idx="580">
                  <c:v>5.81</c:v>
                </c:pt>
                <c:pt idx="581">
                  <c:v>5.82</c:v>
                </c:pt>
                <c:pt idx="582">
                  <c:v>5.83</c:v>
                </c:pt>
                <c:pt idx="583">
                  <c:v>5.84</c:v>
                </c:pt>
                <c:pt idx="584">
                  <c:v>5.85</c:v>
                </c:pt>
                <c:pt idx="585">
                  <c:v>5.86</c:v>
                </c:pt>
                <c:pt idx="586">
                  <c:v>5.87</c:v>
                </c:pt>
                <c:pt idx="587">
                  <c:v>5.88</c:v>
                </c:pt>
                <c:pt idx="588">
                  <c:v>5.89</c:v>
                </c:pt>
                <c:pt idx="589">
                  <c:v>5.9</c:v>
                </c:pt>
                <c:pt idx="590">
                  <c:v>5.91</c:v>
                </c:pt>
                <c:pt idx="591">
                  <c:v>5.92</c:v>
                </c:pt>
                <c:pt idx="592">
                  <c:v>5.93</c:v>
                </c:pt>
                <c:pt idx="593">
                  <c:v>5.94</c:v>
                </c:pt>
                <c:pt idx="594">
                  <c:v>5.95</c:v>
                </c:pt>
                <c:pt idx="595">
                  <c:v>5.96</c:v>
                </c:pt>
                <c:pt idx="596">
                  <c:v>5.97</c:v>
                </c:pt>
                <c:pt idx="597">
                  <c:v>5.98</c:v>
                </c:pt>
                <c:pt idx="598">
                  <c:v>5.99</c:v>
                </c:pt>
                <c:pt idx="599">
                  <c:v>6</c:v>
                </c:pt>
                <c:pt idx="600">
                  <c:v>6.01</c:v>
                </c:pt>
                <c:pt idx="601">
                  <c:v>6.02</c:v>
                </c:pt>
                <c:pt idx="602">
                  <c:v>6.03</c:v>
                </c:pt>
                <c:pt idx="603">
                  <c:v>6.04</c:v>
                </c:pt>
                <c:pt idx="604">
                  <c:v>6.05</c:v>
                </c:pt>
                <c:pt idx="605">
                  <c:v>6.06</c:v>
                </c:pt>
                <c:pt idx="606">
                  <c:v>6.07</c:v>
                </c:pt>
                <c:pt idx="607">
                  <c:v>6.08</c:v>
                </c:pt>
                <c:pt idx="608">
                  <c:v>6.09</c:v>
                </c:pt>
                <c:pt idx="609">
                  <c:v>6.1</c:v>
                </c:pt>
                <c:pt idx="610">
                  <c:v>6.11</c:v>
                </c:pt>
                <c:pt idx="611">
                  <c:v>6.12</c:v>
                </c:pt>
                <c:pt idx="612">
                  <c:v>6.13</c:v>
                </c:pt>
                <c:pt idx="613">
                  <c:v>6.14</c:v>
                </c:pt>
                <c:pt idx="614">
                  <c:v>6.15</c:v>
                </c:pt>
                <c:pt idx="615">
                  <c:v>6.16</c:v>
                </c:pt>
                <c:pt idx="616">
                  <c:v>6.17</c:v>
                </c:pt>
                <c:pt idx="617">
                  <c:v>6.18</c:v>
                </c:pt>
                <c:pt idx="618">
                  <c:v>6.19</c:v>
                </c:pt>
                <c:pt idx="619">
                  <c:v>6.2</c:v>
                </c:pt>
                <c:pt idx="620">
                  <c:v>6.21</c:v>
                </c:pt>
                <c:pt idx="621">
                  <c:v>6.22</c:v>
                </c:pt>
                <c:pt idx="622">
                  <c:v>6.23</c:v>
                </c:pt>
                <c:pt idx="623">
                  <c:v>6.24</c:v>
                </c:pt>
                <c:pt idx="624">
                  <c:v>6.25</c:v>
                </c:pt>
                <c:pt idx="625">
                  <c:v>6.26</c:v>
                </c:pt>
                <c:pt idx="626">
                  <c:v>6.27</c:v>
                </c:pt>
                <c:pt idx="627">
                  <c:v>6.28</c:v>
                </c:pt>
                <c:pt idx="628">
                  <c:v>6.29</c:v>
                </c:pt>
                <c:pt idx="629">
                  <c:v>6.3</c:v>
                </c:pt>
                <c:pt idx="630">
                  <c:v>6.31</c:v>
                </c:pt>
                <c:pt idx="631">
                  <c:v>6.32</c:v>
                </c:pt>
                <c:pt idx="632">
                  <c:v>6.33</c:v>
                </c:pt>
                <c:pt idx="633">
                  <c:v>6.34</c:v>
                </c:pt>
                <c:pt idx="634">
                  <c:v>6.35</c:v>
                </c:pt>
                <c:pt idx="635">
                  <c:v>6.36</c:v>
                </c:pt>
                <c:pt idx="636">
                  <c:v>6.37</c:v>
                </c:pt>
                <c:pt idx="637">
                  <c:v>6.38</c:v>
                </c:pt>
                <c:pt idx="638">
                  <c:v>6.39</c:v>
                </c:pt>
                <c:pt idx="639">
                  <c:v>6.4</c:v>
                </c:pt>
                <c:pt idx="640">
                  <c:v>6.41</c:v>
                </c:pt>
                <c:pt idx="641">
                  <c:v>6.42</c:v>
                </c:pt>
                <c:pt idx="642">
                  <c:v>6.43</c:v>
                </c:pt>
                <c:pt idx="643">
                  <c:v>6.44</c:v>
                </c:pt>
                <c:pt idx="644">
                  <c:v>6.45</c:v>
                </c:pt>
                <c:pt idx="645">
                  <c:v>6.46</c:v>
                </c:pt>
                <c:pt idx="646">
                  <c:v>6.47</c:v>
                </c:pt>
                <c:pt idx="647">
                  <c:v>6.48</c:v>
                </c:pt>
                <c:pt idx="648">
                  <c:v>6.49</c:v>
                </c:pt>
                <c:pt idx="649">
                  <c:v>6.5</c:v>
                </c:pt>
                <c:pt idx="650">
                  <c:v>6.51</c:v>
                </c:pt>
                <c:pt idx="651">
                  <c:v>6.52</c:v>
                </c:pt>
                <c:pt idx="652">
                  <c:v>6.53</c:v>
                </c:pt>
                <c:pt idx="653">
                  <c:v>6.54</c:v>
                </c:pt>
                <c:pt idx="654">
                  <c:v>6.55</c:v>
                </c:pt>
                <c:pt idx="655">
                  <c:v>6.56</c:v>
                </c:pt>
                <c:pt idx="656">
                  <c:v>6.57</c:v>
                </c:pt>
                <c:pt idx="657">
                  <c:v>6.58</c:v>
                </c:pt>
                <c:pt idx="658">
                  <c:v>6.59</c:v>
                </c:pt>
                <c:pt idx="659">
                  <c:v>6.6</c:v>
                </c:pt>
                <c:pt idx="660">
                  <c:v>6.61</c:v>
                </c:pt>
                <c:pt idx="661">
                  <c:v>6.62</c:v>
                </c:pt>
                <c:pt idx="662">
                  <c:v>6.63</c:v>
                </c:pt>
                <c:pt idx="663">
                  <c:v>6.64</c:v>
                </c:pt>
                <c:pt idx="664">
                  <c:v>6.65</c:v>
                </c:pt>
                <c:pt idx="665">
                  <c:v>6.66</c:v>
                </c:pt>
                <c:pt idx="666">
                  <c:v>6.67</c:v>
                </c:pt>
                <c:pt idx="667">
                  <c:v>6.68</c:v>
                </c:pt>
                <c:pt idx="668">
                  <c:v>6.69</c:v>
                </c:pt>
                <c:pt idx="669">
                  <c:v>6.7</c:v>
                </c:pt>
                <c:pt idx="670">
                  <c:v>6.71</c:v>
                </c:pt>
                <c:pt idx="671">
                  <c:v>6.72</c:v>
                </c:pt>
                <c:pt idx="672">
                  <c:v>6.73</c:v>
                </c:pt>
                <c:pt idx="673">
                  <c:v>6.74</c:v>
                </c:pt>
                <c:pt idx="674">
                  <c:v>6.75</c:v>
                </c:pt>
                <c:pt idx="675">
                  <c:v>6.76</c:v>
                </c:pt>
                <c:pt idx="676">
                  <c:v>6.77</c:v>
                </c:pt>
                <c:pt idx="677">
                  <c:v>6.78</c:v>
                </c:pt>
                <c:pt idx="678">
                  <c:v>6.79</c:v>
                </c:pt>
                <c:pt idx="679">
                  <c:v>6.8</c:v>
                </c:pt>
                <c:pt idx="680">
                  <c:v>6.81</c:v>
                </c:pt>
                <c:pt idx="681">
                  <c:v>6.82</c:v>
                </c:pt>
                <c:pt idx="682">
                  <c:v>6.83</c:v>
                </c:pt>
                <c:pt idx="683">
                  <c:v>6.84</c:v>
                </c:pt>
                <c:pt idx="684">
                  <c:v>6.85</c:v>
                </c:pt>
                <c:pt idx="685">
                  <c:v>6.86</c:v>
                </c:pt>
                <c:pt idx="686">
                  <c:v>6.87</c:v>
                </c:pt>
                <c:pt idx="687">
                  <c:v>6.88</c:v>
                </c:pt>
                <c:pt idx="688">
                  <c:v>6.89</c:v>
                </c:pt>
                <c:pt idx="689">
                  <c:v>6.9</c:v>
                </c:pt>
                <c:pt idx="690">
                  <c:v>6.91</c:v>
                </c:pt>
                <c:pt idx="691">
                  <c:v>6.92</c:v>
                </c:pt>
                <c:pt idx="692">
                  <c:v>6.93</c:v>
                </c:pt>
                <c:pt idx="693">
                  <c:v>6.94</c:v>
                </c:pt>
                <c:pt idx="694">
                  <c:v>6.95</c:v>
                </c:pt>
                <c:pt idx="695">
                  <c:v>6.96</c:v>
                </c:pt>
                <c:pt idx="696">
                  <c:v>6.97</c:v>
                </c:pt>
                <c:pt idx="697">
                  <c:v>6.98</c:v>
                </c:pt>
                <c:pt idx="698">
                  <c:v>6.99</c:v>
                </c:pt>
                <c:pt idx="699">
                  <c:v>7</c:v>
                </c:pt>
                <c:pt idx="700">
                  <c:v>7.01</c:v>
                </c:pt>
                <c:pt idx="701">
                  <c:v>7.02</c:v>
                </c:pt>
                <c:pt idx="702">
                  <c:v>7.03</c:v>
                </c:pt>
                <c:pt idx="703">
                  <c:v>7.04</c:v>
                </c:pt>
                <c:pt idx="704">
                  <c:v>7.05</c:v>
                </c:pt>
                <c:pt idx="705">
                  <c:v>7.06</c:v>
                </c:pt>
                <c:pt idx="706">
                  <c:v>7.07</c:v>
                </c:pt>
                <c:pt idx="707">
                  <c:v>7.08</c:v>
                </c:pt>
                <c:pt idx="708">
                  <c:v>7.09</c:v>
                </c:pt>
                <c:pt idx="709">
                  <c:v>7.1</c:v>
                </c:pt>
                <c:pt idx="710">
                  <c:v>7.11</c:v>
                </c:pt>
                <c:pt idx="711">
                  <c:v>7.12</c:v>
                </c:pt>
                <c:pt idx="712">
                  <c:v>7.13</c:v>
                </c:pt>
                <c:pt idx="713">
                  <c:v>7.14</c:v>
                </c:pt>
                <c:pt idx="714">
                  <c:v>7.15</c:v>
                </c:pt>
                <c:pt idx="715">
                  <c:v>7.16</c:v>
                </c:pt>
                <c:pt idx="716">
                  <c:v>7.17</c:v>
                </c:pt>
                <c:pt idx="717">
                  <c:v>7.18</c:v>
                </c:pt>
                <c:pt idx="718">
                  <c:v>7.19</c:v>
                </c:pt>
                <c:pt idx="719">
                  <c:v>7.2</c:v>
                </c:pt>
                <c:pt idx="720">
                  <c:v>7.21</c:v>
                </c:pt>
                <c:pt idx="721">
                  <c:v>7.22</c:v>
                </c:pt>
                <c:pt idx="722">
                  <c:v>7.23</c:v>
                </c:pt>
                <c:pt idx="723">
                  <c:v>7.24</c:v>
                </c:pt>
                <c:pt idx="724">
                  <c:v>7.25</c:v>
                </c:pt>
                <c:pt idx="725">
                  <c:v>7.26</c:v>
                </c:pt>
                <c:pt idx="726">
                  <c:v>7.27</c:v>
                </c:pt>
                <c:pt idx="727">
                  <c:v>7.28</c:v>
                </c:pt>
                <c:pt idx="728">
                  <c:v>7.29</c:v>
                </c:pt>
                <c:pt idx="729">
                  <c:v>7.3</c:v>
                </c:pt>
                <c:pt idx="730">
                  <c:v>7.31</c:v>
                </c:pt>
                <c:pt idx="731">
                  <c:v>7.32</c:v>
                </c:pt>
                <c:pt idx="732">
                  <c:v>7.33</c:v>
                </c:pt>
                <c:pt idx="733">
                  <c:v>7.34</c:v>
                </c:pt>
                <c:pt idx="734">
                  <c:v>7.35</c:v>
                </c:pt>
                <c:pt idx="735">
                  <c:v>7.36</c:v>
                </c:pt>
                <c:pt idx="736">
                  <c:v>7.37</c:v>
                </c:pt>
                <c:pt idx="737">
                  <c:v>7.38</c:v>
                </c:pt>
                <c:pt idx="738">
                  <c:v>7.39</c:v>
                </c:pt>
                <c:pt idx="739">
                  <c:v>7.4</c:v>
                </c:pt>
                <c:pt idx="740">
                  <c:v>7.41</c:v>
                </c:pt>
                <c:pt idx="741">
                  <c:v>7.42</c:v>
                </c:pt>
                <c:pt idx="742">
                  <c:v>7.43</c:v>
                </c:pt>
                <c:pt idx="743">
                  <c:v>7.44</c:v>
                </c:pt>
                <c:pt idx="744">
                  <c:v>7.45</c:v>
                </c:pt>
                <c:pt idx="745">
                  <c:v>7.46</c:v>
                </c:pt>
                <c:pt idx="746">
                  <c:v>7.47</c:v>
                </c:pt>
                <c:pt idx="747">
                  <c:v>7.48</c:v>
                </c:pt>
                <c:pt idx="748">
                  <c:v>7.49</c:v>
                </c:pt>
                <c:pt idx="749">
                  <c:v>7.5</c:v>
                </c:pt>
                <c:pt idx="750">
                  <c:v>7.51</c:v>
                </c:pt>
                <c:pt idx="751">
                  <c:v>7.52</c:v>
                </c:pt>
                <c:pt idx="752">
                  <c:v>7.53</c:v>
                </c:pt>
                <c:pt idx="753">
                  <c:v>7.54</c:v>
                </c:pt>
                <c:pt idx="754">
                  <c:v>7.55</c:v>
                </c:pt>
                <c:pt idx="755">
                  <c:v>7.56</c:v>
                </c:pt>
                <c:pt idx="756">
                  <c:v>7.57</c:v>
                </c:pt>
                <c:pt idx="757">
                  <c:v>7.58</c:v>
                </c:pt>
                <c:pt idx="758">
                  <c:v>7.59</c:v>
                </c:pt>
                <c:pt idx="759">
                  <c:v>7.6</c:v>
                </c:pt>
                <c:pt idx="760">
                  <c:v>7.61</c:v>
                </c:pt>
                <c:pt idx="761">
                  <c:v>7.62</c:v>
                </c:pt>
                <c:pt idx="762">
                  <c:v>7.63</c:v>
                </c:pt>
                <c:pt idx="763">
                  <c:v>7.64</c:v>
                </c:pt>
                <c:pt idx="764">
                  <c:v>7.65</c:v>
                </c:pt>
                <c:pt idx="765">
                  <c:v>7.66</c:v>
                </c:pt>
                <c:pt idx="766">
                  <c:v>7.67</c:v>
                </c:pt>
                <c:pt idx="767">
                  <c:v>7.68</c:v>
                </c:pt>
                <c:pt idx="768">
                  <c:v>7.69</c:v>
                </c:pt>
                <c:pt idx="769">
                  <c:v>7.7</c:v>
                </c:pt>
                <c:pt idx="770">
                  <c:v>7.71</c:v>
                </c:pt>
                <c:pt idx="771">
                  <c:v>7.72</c:v>
                </c:pt>
                <c:pt idx="772">
                  <c:v>7.73</c:v>
                </c:pt>
                <c:pt idx="773">
                  <c:v>7.74</c:v>
                </c:pt>
                <c:pt idx="774">
                  <c:v>7.75</c:v>
                </c:pt>
                <c:pt idx="775">
                  <c:v>7.76</c:v>
                </c:pt>
                <c:pt idx="776">
                  <c:v>7.77</c:v>
                </c:pt>
                <c:pt idx="777">
                  <c:v>7.78</c:v>
                </c:pt>
                <c:pt idx="778">
                  <c:v>7.79</c:v>
                </c:pt>
                <c:pt idx="779">
                  <c:v>7.8</c:v>
                </c:pt>
                <c:pt idx="780">
                  <c:v>7.81</c:v>
                </c:pt>
                <c:pt idx="781">
                  <c:v>7.82</c:v>
                </c:pt>
                <c:pt idx="782">
                  <c:v>7.83</c:v>
                </c:pt>
                <c:pt idx="783">
                  <c:v>7.84</c:v>
                </c:pt>
                <c:pt idx="784">
                  <c:v>7.85</c:v>
                </c:pt>
                <c:pt idx="785">
                  <c:v>7.86</c:v>
                </c:pt>
                <c:pt idx="786">
                  <c:v>7.87</c:v>
                </c:pt>
                <c:pt idx="787">
                  <c:v>7.88</c:v>
                </c:pt>
                <c:pt idx="788">
                  <c:v>7.89</c:v>
                </c:pt>
                <c:pt idx="789">
                  <c:v>7.9</c:v>
                </c:pt>
                <c:pt idx="790">
                  <c:v>7.91</c:v>
                </c:pt>
                <c:pt idx="791">
                  <c:v>7.92</c:v>
                </c:pt>
                <c:pt idx="792">
                  <c:v>7.93</c:v>
                </c:pt>
                <c:pt idx="793">
                  <c:v>7.94</c:v>
                </c:pt>
                <c:pt idx="794">
                  <c:v>7.95</c:v>
                </c:pt>
                <c:pt idx="795">
                  <c:v>7.96</c:v>
                </c:pt>
                <c:pt idx="796">
                  <c:v>7.97</c:v>
                </c:pt>
                <c:pt idx="797">
                  <c:v>7.98</c:v>
                </c:pt>
                <c:pt idx="798">
                  <c:v>7.99</c:v>
                </c:pt>
                <c:pt idx="799">
                  <c:v>8</c:v>
                </c:pt>
                <c:pt idx="800">
                  <c:v>8.01</c:v>
                </c:pt>
                <c:pt idx="801">
                  <c:v>8.02</c:v>
                </c:pt>
                <c:pt idx="802">
                  <c:v>8.0299999999999994</c:v>
                </c:pt>
                <c:pt idx="803">
                  <c:v>8.0399999999999991</c:v>
                </c:pt>
                <c:pt idx="804">
                  <c:v>8.0500000000000007</c:v>
                </c:pt>
                <c:pt idx="805">
                  <c:v>8.06</c:v>
                </c:pt>
                <c:pt idx="806">
                  <c:v>8.07</c:v>
                </c:pt>
                <c:pt idx="807">
                  <c:v>8.08</c:v>
                </c:pt>
                <c:pt idx="808">
                  <c:v>8.09</c:v>
                </c:pt>
                <c:pt idx="809">
                  <c:v>8.1</c:v>
                </c:pt>
                <c:pt idx="810">
                  <c:v>8.11</c:v>
                </c:pt>
                <c:pt idx="811">
                  <c:v>8.1199999999999992</c:v>
                </c:pt>
                <c:pt idx="812">
                  <c:v>8.1300000000000008</c:v>
                </c:pt>
                <c:pt idx="813">
                  <c:v>8.14</c:v>
                </c:pt>
                <c:pt idx="814">
                  <c:v>8.15</c:v>
                </c:pt>
                <c:pt idx="815">
                  <c:v>8.16</c:v>
                </c:pt>
                <c:pt idx="816">
                  <c:v>8.17</c:v>
                </c:pt>
                <c:pt idx="817">
                  <c:v>8.18</c:v>
                </c:pt>
                <c:pt idx="818">
                  <c:v>8.19</c:v>
                </c:pt>
                <c:pt idx="819">
                  <c:v>8.1999999999999993</c:v>
                </c:pt>
                <c:pt idx="820">
                  <c:v>8.2100000000000009</c:v>
                </c:pt>
                <c:pt idx="821">
                  <c:v>8.2200000000000006</c:v>
                </c:pt>
                <c:pt idx="822">
                  <c:v>8.23</c:v>
                </c:pt>
                <c:pt idx="823">
                  <c:v>8.24</c:v>
                </c:pt>
                <c:pt idx="824">
                  <c:v>8.25</c:v>
                </c:pt>
                <c:pt idx="825">
                  <c:v>8.26</c:v>
                </c:pt>
                <c:pt idx="826">
                  <c:v>8.27</c:v>
                </c:pt>
                <c:pt idx="827">
                  <c:v>8.2799999999999994</c:v>
                </c:pt>
                <c:pt idx="828">
                  <c:v>8.2899999999999991</c:v>
                </c:pt>
                <c:pt idx="829">
                  <c:v>8.3000000000000007</c:v>
                </c:pt>
                <c:pt idx="830">
                  <c:v>8.31</c:v>
                </c:pt>
                <c:pt idx="831">
                  <c:v>8.32</c:v>
                </c:pt>
                <c:pt idx="832">
                  <c:v>8.33</c:v>
                </c:pt>
                <c:pt idx="833">
                  <c:v>8.34</c:v>
                </c:pt>
                <c:pt idx="834">
                  <c:v>8.35</c:v>
                </c:pt>
                <c:pt idx="835">
                  <c:v>8.36</c:v>
                </c:pt>
                <c:pt idx="836">
                  <c:v>8.3699999999999992</c:v>
                </c:pt>
                <c:pt idx="837">
                  <c:v>8.3800000000000008</c:v>
                </c:pt>
                <c:pt idx="838">
                  <c:v>8.39</c:v>
                </c:pt>
                <c:pt idx="839">
                  <c:v>8.4</c:v>
                </c:pt>
                <c:pt idx="840">
                  <c:v>8.41</c:v>
                </c:pt>
                <c:pt idx="841">
                  <c:v>8.42</c:v>
                </c:pt>
                <c:pt idx="842">
                  <c:v>8.43</c:v>
                </c:pt>
                <c:pt idx="843">
                  <c:v>8.44</c:v>
                </c:pt>
                <c:pt idx="844">
                  <c:v>8.4499999999999993</c:v>
                </c:pt>
                <c:pt idx="845">
                  <c:v>8.4600000000000009</c:v>
                </c:pt>
                <c:pt idx="846">
                  <c:v>8.4700000000000006</c:v>
                </c:pt>
                <c:pt idx="847">
                  <c:v>8.48</c:v>
                </c:pt>
                <c:pt idx="848">
                  <c:v>8.49</c:v>
                </c:pt>
                <c:pt idx="849">
                  <c:v>8.5</c:v>
                </c:pt>
                <c:pt idx="850">
                  <c:v>8.51</c:v>
                </c:pt>
                <c:pt idx="851">
                  <c:v>8.52</c:v>
                </c:pt>
                <c:pt idx="852">
                  <c:v>8.5299999999999994</c:v>
                </c:pt>
                <c:pt idx="853">
                  <c:v>8.5399999999999991</c:v>
                </c:pt>
                <c:pt idx="854">
                  <c:v>8.5500000000000007</c:v>
                </c:pt>
                <c:pt idx="855">
                  <c:v>8.56</c:v>
                </c:pt>
                <c:pt idx="856">
                  <c:v>8.57</c:v>
                </c:pt>
                <c:pt idx="857">
                  <c:v>8.58</c:v>
                </c:pt>
                <c:pt idx="858">
                  <c:v>8.59</c:v>
                </c:pt>
                <c:pt idx="859">
                  <c:v>8.6</c:v>
                </c:pt>
                <c:pt idx="860">
                  <c:v>8.61</c:v>
                </c:pt>
                <c:pt idx="861">
                  <c:v>8.6199999999999992</c:v>
                </c:pt>
                <c:pt idx="862">
                  <c:v>8.6300000000000008</c:v>
                </c:pt>
                <c:pt idx="863">
                  <c:v>8.64</c:v>
                </c:pt>
                <c:pt idx="864">
                  <c:v>8.65</c:v>
                </c:pt>
                <c:pt idx="865">
                  <c:v>8.66</c:v>
                </c:pt>
                <c:pt idx="866">
                  <c:v>8.67</c:v>
                </c:pt>
                <c:pt idx="867">
                  <c:v>8.68</c:v>
                </c:pt>
                <c:pt idx="868">
                  <c:v>8.69</c:v>
                </c:pt>
                <c:pt idx="869">
                  <c:v>8.6999999999999993</c:v>
                </c:pt>
                <c:pt idx="870">
                  <c:v>8.7100000000000009</c:v>
                </c:pt>
                <c:pt idx="871">
                  <c:v>8.7200000000000006</c:v>
                </c:pt>
                <c:pt idx="872">
                  <c:v>8.73</c:v>
                </c:pt>
                <c:pt idx="873">
                  <c:v>8.74</c:v>
                </c:pt>
                <c:pt idx="874">
                  <c:v>8.75</c:v>
                </c:pt>
                <c:pt idx="875">
                  <c:v>8.76</c:v>
                </c:pt>
                <c:pt idx="876">
                  <c:v>8.77</c:v>
                </c:pt>
                <c:pt idx="877">
                  <c:v>8.7799999999999994</c:v>
                </c:pt>
                <c:pt idx="878">
                  <c:v>8.7899999999999991</c:v>
                </c:pt>
                <c:pt idx="879">
                  <c:v>8.8000000000000007</c:v>
                </c:pt>
                <c:pt idx="880">
                  <c:v>8.81</c:v>
                </c:pt>
                <c:pt idx="881">
                  <c:v>8.82</c:v>
                </c:pt>
                <c:pt idx="882">
                  <c:v>8.83</c:v>
                </c:pt>
                <c:pt idx="883">
                  <c:v>8.84</c:v>
                </c:pt>
                <c:pt idx="884">
                  <c:v>8.85</c:v>
                </c:pt>
                <c:pt idx="885">
                  <c:v>8.86</c:v>
                </c:pt>
                <c:pt idx="886">
                  <c:v>8.8699999999999992</c:v>
                </c:pt>
                <c:pt idx="887">
                  <c:v>8.8800000000000008</c:v>
                </c:pt>
                <c:pt idx="888">
                  <c:v>8.89</c:v>
                </c:pt>
                <c:pt idx="889">
                  <c:v>8.9</c:v>
                </c:pt>
                <c:pt idx="890">
                  <c:v>8.91</c:v>
                </c:pt>
                <c:pt idx="891">
                  <c:v>8.92</c:v>
                </c:pt>
                <c:pt idx="892">
                  <c:v>8.93</c:v>
                </c:pt>
                <c:pt idx="893">
                  <c:v>8.94</c:v>
                </c:pt>
                <c:pt idx="894">
                  <c:v>8.9499999999999993</c:v>
                </c:pt>
                <c:pt idx="895">
                  <c:v>8.9600000000000009</c:v>
                </c:pt>
                <c:pt idx="896">
                  <c:v>8.9700000000000006</c:v>
                </c:pt>
                <c:pt idx="897">
                  <c:v>8.98</c:v>
                </c:pt>
                <c:pt idx="898">
                  <c:v>8.99</c:v>
                </c:pt>
                <c:pt idx="899">
                  <c:v>9</c:v>
                </c:pt>
                <c:pt idx="900">
                  <c:v>9.01</c:v>
                </c:pt>
                <c:pt idx="901">
                  <c:v>9.02</c:v>
                </c:pt>
                <c:pt idx="902">
                  <c:v>9.0299999999999994</c:v>
                </c:pt>
                <c:pt idx="903">
                  <c:v>9.0399999999999991</c:v>
                </c:pt>
                <c:pt idx="904">
                  <c:v>9.0500000000000007</c:v>
                </c:pt>
                <c:pt idx="905">
                  <c:v>9.06</c:v>
                </c:pt>
                <c:pt idx="906">
                  <c:v>9.07</c:v>
                </c:pt>
                <c:pt idx="907">
                  <c:v>9.08</c:v>
                </c:pt>
                <c:pt idx="908">
                  <c:v>9.09</c:v>
                </c:pt>
                <c:pt idx="909">
                  <c:v>9.1</c:v>
                </c:pt>
                <c:pt idx="910">
                  <c:v>9.11</c:v>
                </c:pt>
                <c:pt idx="911">
                  <c:v>9.1199999999999992</c:v>
                </c:pt>
                <c:pt idx="912">
                  <c:v>9.1300000000000008</c:v>
                </c:pt>
                <c:pt idx="913">
                  <c:v>9.14</c:v>
                </c:pt>
                <c:pt idx="914">
                  <c:v>9.15</c:v>
                </c:pt>
                <c:pt idx="915">
                  <c:v>9.16</c:v>
                </c:pt>
                <c:pt idx="916">
                  <c:v>9.17</c:v>
                </c:pt>
                <c:pt idx="917">
                  <c:v>9.18</c:v>
                </c:pt>
                <c:pt idx="918">
                  <c:v>9.19</c:v>
                </c:pt>
                <c:pt idx="919">
                  <c:v>9.1999999999999993</c:v>
                </c:pt>
                <c:pt idx="920">
                  <c:v>9.2100000000000009</c:v>
                </c:pt>
                <c:pt idx="921">
                  <c:v>9.2200000000000006</c:v>
                </c:pt>
                <c:pt idx="922">
                  <c:v>9.23</c:v>
                </c:pt>
                <c:pt idx="923">
                  <c:v>9.24</c:v>
                </c:pt>
                <c:pt idx="924">
                  <c:v>9.25</c:v>
                </c:pt>
                <c:pt idx="925">
                  <c:v>9.26</c:v>
                </c:pt>
                <c:pt idx="926">
                  <c:v>9.27</c:v>
                </c:pt>
                <c:pt idx="927">
                  <c:v>9.2799999999999994</c:v>
                </c:pt>
                <c:pt idx="928">
                  <c:v>9.2899999999999991</c:v>
                </c:pt>
                <c:pt idx="929">
                  <c:v>9.3000000000000007</c:v>
                </c:pt>
                <c:pt idx="930">
                  <c:v>9.31</c:v>
                </c:pt>
                <c:pt idx="931">
                  <c:v>9.32</c:v>
                </c:pt>
                <c:pt idx="932">
                  <c:v>9.33</c:v>
                </c:pt>
                <c:pt idx="933">
                  <c:v>9.34</c:v>
                </c:pt>
                <c:pt idx="934">
                  <c:v>9.35</c:v>
                </c:pt>
                <c:pt idx="935">
                  <c:v>9.36</c:v>
                </c:pt>
                <c:pt idx="936">
                  <c:v>9.3699999999999992</c:v>
                </c:pt>
                <c:pt idx="937">
                  <c:v>9.3800000000000008</c:v>
                </c:pt>
                <c:pt idx="938">
                  <c:v>9.39</c:v>
                </c:pt>
                <c:pt idx="939">
                  <c:v>9.4</c:v>
                </c:pt>
                <c:pt idx="940">
                  <c:v>9.41</c:v>
                </c:pt>
                <c:pt idx="941">
                  <c:v>9.42</c:v>
                </c:pt>
                <c:pt idx="942">
                  <c:v>9.43</c:v>
                </c:pt>
                <c:pt idx="943">
                  <c:v>9.44</c:v>
                </c:pt>
                <c:pt idx="944">
                  <c:v>9.4499999999999993</c:v>
                </c:pt>
                <c:pt idx="945">
                  <c:v>9.4600000000000009</c:v>
                </c:pt>
                <c:pt idx="946">
                  <c:v>9.4700000000000006</c:v>
                </c:pt>
                <c:pt idx="947">
                  <c:v>9.48</c:v>
                </c:pt>
                <c:pt idx="948">
                  <c:v>9.49</c:v>
                </c:pt>
                <c:pt idx="949">
                  <c:v>9.5</c:v>
                </c:pt>
                <c:pt idx="950">
                  <c:v>9.51</c:v>
                </c:pt>
                <c:pt idx="951">
                  <c:v>9.52</c:v>
                </c:pt>
                <c:pt idx="952">
                  <c:v>9.5299999999999994</c:v>
                </c:pt>
                <c:pt idx="953">
                  <c:v>9.5399999999999991</c:v>
                </c:pt>
                <c:pt idx="954">
                  <c:v>9.5500000000000007</c:v>
                </c:pt>
                <c:pt idx="955">
                  <c:v>9.56</c:v>
                </c:pt>
                <c:pt idx="956">
                  <c:v>9.57</c:v>
                </c:pt>
                <c:pt idx="957">
                  <c:v>9.58</c:v>
                </c:pt>
                <c:pt idx="958">
                  <c:v>9.59</c:v>
                </c:pt>
                <c:pt idx="959">
                  <c:v>9.6</c:v>
                </c:pt>
                <c:pt idx="960">
                  <c:v>9.61</c:v>
                </c:pt>
                <c:pt idx="961">
                  <c:v>9.6199999999999992</c:v>
                </c:pt>
                <c:pt idx="962">
                  <c:v>9.6300000000000008</c:v>
                </c:pt>
                <c:pt idx="963">
                  <c:v>9.64</c:v>
                </c:pt>
                <c:pt idx="964">
                  <c:v>9.65</c:v>
                </c:pt>
                <c:pt idx="965">
                  <c:v>9.66</c:v>
                </c:pt>
                <c:pt idx="966">
                  <c:v>9.67</c:v>
                </c:pt>
                <c:pt idx="967">
                  <c:v>9.68</c:v>
                </c:pt>
                <c:pt idx="968">
                  <c:v>9.69</c:v>
                </c:pt>
                <c:pt idx="969">
                  <c:v>9.6999999999999993</c:v>
                </c:pt>
                <c:pt idx="970">
                  <c:v>9.7100000000000009</c:v>
                </c:pt>
                <c:pt idx="971">
                  <c:v>9.7200000000000006</c:v>
                </c:pt>
                <c:pt idx="972">
                  <c:v>9.73</c:v>
                </c:pt>
                <c:pt idx="973">
                  <c:v>9.74</c:v>
                </c:pt>
                <c:pt idx="974">
                  <c:v>9.75</c:v>
                </c:pt>
                <c:pt idx="975">
                  <c:v>9.76</c:v>
                </c:pt>
                <c:pt idx="976">
                  <c:v>9.77</c:v>
                </c:pt>
                <c:pt idx="977">
                  <c:v>9.7799999999999994</c:v>
                </c:pt>
                <c:pt idx="978">
                  <c:v>9.7899999999999991</c:v>
                </c:pt>
                <c:pt idx="979">
                  <c:v>9.8000000000000007</c:v>
                </c:pt>
                <c:pt idx="980">
                  <c:v>9.81</c:v>
                </c:pt>
                <c:pt idx="981">
                  <c:v>9.82</c:v>
                </c:pt>
                <c:pt idx="982">
                  <c:v>9.83</c:v>
                </c:pt>
                <c:pt idx="983">
                  <c:v>9.84</c:v>
                </c:pt>
                <c:pt idx="984">
                  <c:v>9.85</c:v>
                </c:pt>
                <c:pt idx="985">
                  <c:v>9.86</c:v>
                </c:pt>
                <c:pt idx="986">
                  <c:v>9.8699999999999992</c:v>
                </c:pt>
                <c:pt idx="987">
                  <c:v>9.8800000000000008</c:v>
                </c:pt>
                <c:pt idx="988">
                  <c:v>9.89</c:v>
                </c:pt>
                <c:pt idx="989">
                  <c:v>9.9</c:v>
                </c:pt>
                <c:pt idx="990">
                  <c:v>9.91</c:v>
                </c:pt>
                <c:pt idx="991">
                  <c:v>9.92</c:v>
                </c:pt>
                <c:pt idx="992">
                  <c:v>9.93</c:v>
                </c:pt>
                <c:pt idx="993">
                  <c:v>9.94</c:v>
                </c:pt>
                <c:pt idx="994">
                  <c:v>9.9499999999999993</c:v>
                </c:pt>
                <c:pt idx="995">
                  <c:v>9.9600000000000009</c:v>
                </c:pt>
                <c:pt idx="996">
                  <c:v>9.9700000000000006</c:v>
                </c:pt>
                <c:pt idx="997">
                  <c:v>9.98</c:v>
                </c:pt>
                <c:pt idx="998">
                  <c:v>9.99</c:v>
                </c:pt>
                <c:pt idx="999">
                  <c:v>10</c:v>
                </c:pt>
              </c:numCache>
            </c:numRef>
          </c:xVal>
          <c:yVal>
            <c:numRef>
              <c:f>Sheet1!$C$2:$C$1002</c:f>
              <c:numCache>
                <c:formatCode>General</c:formatCode>
                <c:ptCount val="1001"/>
                <c:pt idx="0">
                  <c:v>10</c:v>
                </c:pt>
                <c:pt idx="1">
                  <c:v>13</c:v>
                </c:pt>
                <c:pt idx="2">
                  <c:v>81</c:v>
                </c:pt>
                <c:pt idx="3">
                  <c:v>239</c:v>
                </c:pt>
                <c:pt idx="4">
                  <c:v>480</c:v>
                </c:pt>
                <c:pt idx="5">
                  <c:v>620</c:v>
                </c:pt>
                <c:pt idx="6">
                  <c:v>475</c:v>
                </c:pt>
                <c:pt idx="7">
                  <c:v>553</c:v>
                </c:pt>
                <c:pt idx="8">
                  <c:v>776</c:v>
                </c:pt>
                <c:pt idx="9">
                  <c:v>1259</c:v>
                </c:pt>
                <c:pt idx="10">
                  <c:v>1834</c:v>
                </c:pt>
                <c:pt idx="11">
                  <c:v>2390</c:v>
                </c:pt>
                <c:pt idx="12">
                  <c:v>8251</c:v>
                </c:pt>
                <c:pt idx="13" formatCode="0.00E+00">
                  <c:v>112460</c:v>
                </c:pt>
                <c:pt idx="14" formatCode="0.00E+00">
                  <c:v>141560</c:v>
                </c:pt>
                <c:pt idx="15" formatCode="0.00E+00">
                  <c:v>140370</c:v>
                </c:pt>
                <c:pt idx="16" formatCode="0.00E+00">
                  <c:v>111760</c:v>
                </c:pt>
                <c:pt idx="17" formatCode="0.00E+00">
                  <c:v>100150</c:v>
                </c:pt>
                <c:pt idx="18">
                  <c:v>96547</c:v>
                </c:pt>
                <c:pt idx="19">
                  <c:v>85241</c:v>
                </c:pt>
                <c:pt idx="20">
                  <c:v>81547</c:v>
                </c:pt>
                <c:pt idx="21">
                  <c:v>68234</c:v>
                </c:pt>
                <c:pt idx="22">
                  <c:v>63977</c:v>
                </c:pt>
                <c:pt idx="23">
                  <c:v>64329</c:v>
                </c:pt>
                <c:pt idx="24">
                  <c:v>58523</c:v>
                </c:pt>
                <c:pt idx="25">
                  <c:v>57081</c:v>
                </c:pt>
                <c:pt idx="26">
                  <c:v>57186</c:v>
                </c:pt>
                <c:pt idx="27">
                  <c:v>49402</c:v>
                </c:pt>
                <c:pt idx="28">
                  <c:v>48524</c:v>
                </c:pt>
                <c:pt idx="29">
                  <c:v>42730</c:v>
                </c:pt>
                <c:pt idx="30">
                  <c:v>40653</c:v>
                </c:pt>
                <c:pt idx="31">
                  <c:v>40297</c:v>
                </c:pt>
                <c:pt idx="32">
                  <c:v>35208</c:v>
                </c:pt>
                <c:pt idx="33">
                  <c:v>34129</c:v>
                </c:pt>
                <c:pt idx="34">
                  <c:v>29937</c:v>
                </c:pt>
                <c:pt idx="35">
                  <c:v>28734</c:v>
                </c:pt>
                <c:pt idx="36">
                  <c:v>29962</c:v>
                </c:pt>
                <c:pt idx="37">
                  <c:v>27753</c:v>
                </c:pt>
                <c:pt idx="38">
                  <c:v>26969</c:v>
                </c:pt>
                <c:pt idx="39">
                  <c:v>28390</c:v>
                </c:pt>
                <c:pt idx="40">
                  <c:v>25688</c:v>
                </c:pt>
                <c:pt idx="41">
                  <c:v>25857</c:v>
                </c:pt>
                <c:pt idx="42">
                  <c:v>22977</c:v>
                </c:pt>
                <c:pt idx="43">
                  <c:v>22347</c:v>
                </c:pt>
                <c:pt idx="44">
                  <c:v>25225</c:v>
                </c:pt>
                <c:pt idx="45">
                  <c:v>28789</c:v>
                </c:pt>
                <c:pt idx="46">
                  <c:v>42085</c:v>
                </c:pt>
                <c:pt idx="47">
                  <c:v>56228</c:v>
                </c:pt>
                <c:pt idx="48">
                  <c:v>68737</c:v>
                </c:pt>
                <c:pt idx="49">
                  <c:v>71528</c:v>
                </c:pt>
                <c:pt idx="50">
                  <c:v>53041</c:v>
                </c:pt>
                <c:pt idx="51">
                  <c:v>35325</c:v>
                </c:pt>
                <c:pt idx="52">
                  <c:v>25634</c:v>
                </c:pt>
                <c:pt idx="53">
                  <c:v>19050</c:v>
                </c:pt>
                <c:pt idx="54">
                  <c:v>17691</c:v>
                </c:pt>
                <c:pt idx="55">
                  <c:v>15634</c:v>
                </c:pt>
                <c:pt idx="56">
                  <c:v>14730</c:v>
                </c:pt>
                <c:pt idx="57">
                  <c:v>15674</c:v>
                </c:pt>
                <c:pt idx="58">
                  <c:v>13922</c:v>
                </c:pt>
                <c:pt idx="59">
                  <c:v>14323</c:v>
                </c:pt>
                <c:pt idx="60">
                  <c:v>12804</c:v>
                </c:pt>
                <c:pt idx="61">
                  <c:v>12585</c:v>
                </c:pt>
                <c:pt idx="62">
                  <c:v>13285</c:v>
                </c:pt>
                <c:pt idx="63">
                  <c:v>12423</c:v>
                </c:pt>
                <c:pt idx="64">
                  <c:v>12310</c:v>
                </c:pt>
                <c:pt idx="65">
                  <c:v>12869</c:v>
                </c:pt>
                <c:pt idx="66">
                  <c:v>11734</c:v>
                </c:pt>
                <c:pt idx="67">
                  <c:v>12355</c:v>
                </c:pt>
                <c:pt idx="68">
                  <c:v>11413</c:v>
                </c:pt>
                <c:pt idx="69">
                  <c:v>11323</c:v>
                </c:pt>
                <c:pt idx="70">
                  <c:v>12140</c:v>
                </c:pt>
                <c:pt idx="71">
                  <c:v>11317</c:v>
                </c:pt>
                <c:pt idx="72">
                  <c:v>11802</c:v>
                </c:pt>
                <c:pt idx="73">
                  <c:v>10807</c:v>
                </c:pt>
                <c:pt idx="74">
                  <c:v>10692</c:v>
                </c:pt>
                <c:pt idx="75">
                  <c:v>11263</c:v>
                </c:pt>
                <c:pt idx="76">
                  <c:v>10403</c:v>
                </c:pt>
                <c:pt idx="77">
                  <c:v>10402</c:v>
                </c:pt>
                <c:pt idx="78">
                  <c:v>10970</c:v>
                </c:pt>
                <c:pt idx="79">
                  <c:v>10068</c:v>
                </c:pt>
                <c:pt idx="80">
                  <c:v>10778</c:v>
                </c:pt>
                <c:pt idx="81">
                  <c:v>10076</c:v>
                </c:pt>
                <c:pt idx="82">
                  <c:v>10051</c:v>
                </c:pt>
                <c:pt idx="83">
                  <c:v>10731</c:v>
                </c:pt>
                <c:pt idx="84">
                  <c:v>10149</c:v>
                </c:pt>
                <c:pt idx="85">
                  <c:v>10865</c:v>
                </c:pt>
                <c:pt idx="86">
                  <c:v>10300</c:v>
                </c:pt>
                <c:pt idx="87">
                  <c:v>10292</c:v>
                </c:pt>
                <c:pt idx="88">
                  <c:v>10509</c:v>
                </c:pt>
                <c:pt idx="89">
                  <c:v>9674</c:v>
                </c:pt>
                <c:pt idx="90">
                  <c:v>9257</c:v>
                </c:pt>
                <c:pt idx="91">
                  <c:v>9606</c:v>
                </c:pt>
                <c:pt idx="92">
                  <c:v>9162</c:v>
                </c:pt>
                <c:pt idx="93">
                  <c:v>9597</c:v>
                </c:pt>
                <c:pt idx="94">
                  <c:v>8866</c:v>
                </c:pt>
                <c:pt idx="95">
                  <c:v>8528</c:v>
                </c:pt>
                <c:pt idx="96">
                  <c:v>9271</c:v>
                </c:pt>
                <c:pt idx="97">
                  <c:v>8495</c:v>
                </c:pt>
                <c:pt idx="98">
                  <c:v>9092</c:v>
                </c:pt>
                <c:pt idx="99">
                  <c:v>8792</c:v>
                </c:pt>
                <c:pt idx="100">
                  <c:v>8528</c:v>
                </c:pt>
                <c:pt idx="101">
                  <c:v>9050</c:v>
                </c:pt>
                <c:pt idx="102">
                  <c:v>8468</c:v>
                </c:pt>
                <c:pt idx="103">
                  <c:v>8312</c:v>
                </c:pt>
                <c:pt idx="104">
                  <c:v>8594</c:v>
                </c:pt>
                <c:pt idx="105">
                  <c:v>8029</c:v>
                </c:pt>
                <c:pt idx="106">
                  <c:v>8404</c:v>
                </c:pt>
                <c:pt idx="107">
                  <c:v>7790</c:v>
                </c:pt>
                <c:pt idx="108">
                  <c:v>7908</c:v>
                </c:pt>
                <c:pt idx="109">
                  <c:v>8224</c:v>
                </c:pt>
                <c:pt idx="110">
                  <c:v>7829</c:v>
                </c:pt>
                <c:pt idx="111">
                  <c:v>8172</c:v>
                </c:pt>
                <c:pt idx="112">
                  <c:v>7799</c:v>
                </c:pt>
                <c:pt idx="113">
                  <c:v>7850</c:v>
                </c:pt>
                <c:pt idx="114">
                  <c:v>8338</c:v>
                </c:pt>
                <c:pt idx="115">
                  <c:v>8224</c:v>
                </c:pt>
                <c:pt idx="116">
                  <c:v>8266</c:v>
                </c:pt>
                <c:pt idx="117">
                  <c:v>8649</c:v>
                </c:pt>
                <c:pt idx="118">
                  <c:v>8294</c:v>
                </c:pt>
                <c:pt idx="119">
                  <c:v>8494</c:v>
                </c:pt>
                <c:pt idx="120">
                  <c:v>7751</c:v>
                </c:pt>
                <c:pt idx="121">
                  <c:v>7614</c:v>
                </c:pt>
                <c:pt idx="122">
                  <c:v>7788</c:v>
                </c:pt>
                <c:pt idx="123">
                  <c:v>7441</c:v>
                </c:pt>
                <c:pt idx="124">
                  <c:v>7633</c:v>
                </c:pt>
                <c:pt idx="125">
                  <c:v>7161</c:v>
                </c:pt>
                <c:pt idx="126">
                  <c:v>7225</c:v>
                </c:pt>
                <c:pt idx="127">
                  <c:v>7680</c:v>
                </c:pt>
                <c:pt idx="128">
                  <c:v>7136</c:v>
                </c:pt>
                <c:pt idx="129">
                  <c:v>7144</c:v>
                </c:pt>
                <c:pt idx="130">
                  <c:v>7416</c:v>
                </c:pt>
                <c:pt idx="131">
                  <c:v>6998</c:v>
                </c:pt>
                <c:pt idx="132">
                  <c:v>7393</c:v>
                </c:pt>
                <c:pt idx="133">
                  <c:v>6696</c:v>
                </c:pt>
                <c:pt idx="134">
                  <c:v>6764</c:v>
                </c:pt>
                <c:pt idx="135">
                  <c:v>7251</c:v>
                </c:pt>
                <c:pt idx="136">
                  <c:v>6665</c:v>
                </c:pt>
                <c:pt idx="137">
                  <c:v>6682</c:v>
                </c:pt>
                <c:pt idx="138">
                  <c:v>7141</c:v>
                </c:pt>
                <c:pt idx="139">
                  <c:v>6396</c:v>
                </c:pt>
                <c:pt idx="140">
                  <c:v>6717</c:v>
                </c:pt>
                <c:pt idx="141">
                  <c:v>6475</c:v>
                </c:pt>
                <c:pt idx="142">
                  <c:v>6326</c:v>
                </c:pt>
                <c:pt idx="143">
                  <c:v>6654</c:v>
                </c:pt>
                <c:pt idx="144">
                  <c:v>6234</c:v>
                </c:pt>
                <c:pt idx="145">
                  <c:v>6502</c:v>
                </c:pt>
                <c:pt idx="146">
                  <c:v>6046</c:v>
                </c:pt>
                <c:pt idx="147">
                  <c:v>6052</c:v>
                </c:pt>
                <c:pt idx="148">
                  <c:v>6333</c:v>
                </c:pt>
                <c:pt idx="149">
                  <c:v>6125</c:v>
                </c:pt>
                <c:pt idx="150">
                  <c:v>5922</c:v>
                </c:pt>
                <c:pt idx="151">
                  <c:v>6361</c:v>
                </c:pt>
                <c:pt idx="152">
                  <c:v>5764</c:v>
                </c:pt>
                <c:pt idx="153">
                  <c:v>6129</c:v>
                </c:pt>
                <c:pt idx="154">
                  <c:v>5813</c:v>
                </c:pt>
                <c:pt idx="155">
                  <c:v>5512</c:v>
                </c:pt>
                <c:pt idx="156">
                  <c:v>6080</c:v>
                </c:pt>
                <c:pt idx="157">
                  <c:v>5540</c:v>
                </c:pt>
                <c:pt idx="158">
                  <c:v>5983</c:v>
                </c:pt>
                <c:pt idx="159">
                  <c:v>5548</c:v>
                </c:pt>
                <c:pt idx="160">
                  <c:v>5419</c:v>
                </c:pt>
                <c:pt idx="161">
                  <c:v>5923</c:v>
                </c:pt>
                <c:pt idx="162">
                  <c:v>5544</c:v>
                </c:pt>
                <c:pt idx="163">
                  <c:v>5540</c:v>
                </c:pt>
                <c:pt idx="164">
                  <c:v>6185</c:v>
                </c:pt>
                <c:pt idx="165">
                  <c:v>6050</c:v>
                </c:pt>
                <c:pt idx="166">
                  <c:v>6609</c:v>
                </c:pt>
                <c:pt idx="167">
                  <c:v>6485</c:v>
                </c:pt>
                <c:pt idx="168">
                  <c:v>6822</c:v>
                </c:pt>
                <c:pt idx="169">
                  <c:v>7451</c:v>
                </c:pt>
                <c:pt idx="170">
                  <c:v>6970</c:v>
                </c:pt>
                <c:pt idx="171">
                  <c:v>7560</c:v>
                </c:pt>
                <c:pt idx="172">
                  <c:v>6879</c:v>
                </c:pt>
                <c:pt idx="173">
                  <c:v>6873</c:v>
                </c:pt>
                <c:pt idx="174">
                  <c:v>6995</c:v>
                </c:pt>
                <c:pt idx="175">
                  <c:v>6485</c:v>
                </c:pt>
                <c:pt idx="176">
                  <c:v>6229</c:v>
                </c:pt>
                <c:pt idx="177">
                  <c:v>6434</c:v>
                </c:pt>
                <c:pt idx="178">
                  <c:v>5776</c:v>
                </c:pt>
                <c:pt idx="179">
                  <c:v>5982</c:v>
                </c:pt>
                <c:pt idx="180">
                  <c:v>5358</c:v>
                </c:pt>
                <c:pt idx="181">
                  <c:v>5283</c:v>
                </c:pt>
                <c:pt idx="182">
                  <c:v>5489</c:v>
                </c:pt>
                <c:pt idx="183">
                  <c:v>5266</c:v>
                </c:pt>
                <c:pt idx="184">
                  <c:v>5601</c:v>
                </c:pt>
                <c:pt idx="185">
                  <c:v>5283</c:v>
                </c:pt>
                <c:pt idx="186">
                  <c:v>5056</c:v>
                </c:pt>
                <c:pt idx="187">
                  <c:v>5292</c:v>
                </c:pt>
                <c:pt idx="188">
                  <c:v>4911</c:v>
                </c:pt>
                <c:pt idx="189">
                  <c:v>4965</c:v>
                </c:pt>
                <c:pt idx="190">
                  <c:v>4926</c:v>
                </c:pt>
                <c:pt idx="191">
                  <c:v>4383</c:v>
                </c:pt>
                <c:pt idx="192">
                  <c:v>4525</c:v>
                </c:pt>
                <c:pt idx="193">
                  <c:v>3928</c:v>
                </c:pt>
                <c:pt idx="194">
                  <c:v>3731</c:v>
                </c:pt>
                <c:pt idx="195">
                  <c:v>3783</c:v>
                </c:pt>
                <c:pt idx="196">
                  <c:v>3409</c:v>
                </c:pt>
                <c:pt idx="197">
                  <c:v>3408</c:v>
                </c:pt>
                <c:pt idx="198">
                  <c:v>3138</c:v>
                </c:pt>
                <c:pt idx="199">
                  <c:v>3030</c:v>
                </c:pt>
                <c:pt idx="200">
                  <c:v>3013</c:v>
                </c:pt>
                <c:pt idx="201">
                  <c:v>2643</c:v>
                </c:pt>
                <c:pt idx="202">
                  <c:v>2631</c:v>
                </c:pt>
                <c:pt idx="203">
                  <c:v>2815</c:v>
                </c:pt>
                <c:pt idx="204">
                  <c:v>2593</c:v>
                </c:pt>
                <c:pt idx="205">
                  <c:v>2821</c:v>
                </c:pt>
                <c:pt idx="206">
                  <c:v>2790</c:v>
                </c:pt>
                <c:pt idx="207">
                  <c:v>3007</c:v>
                </c:pt>
                <c:pt idx="208">
                  <c:v>3685</c:v>
                </c:pt>
                <c:pt idx="209">
                  <c:v>4131</c:v>
                </c:pt>
                <c:pt idx="210">
                  <c:v>5300</c:v>
                </c:pt>
                <c:pt idx="211">
                  <c:v>6129</c:v>
                </c:pt>
                <c:pt idx="212">
                  <c:v>7463</c:v>
                </c:pt>
                <c:pt idx="213">
                  <c:v>9478</c:v>
                </c:pt>
                <c:pt idx="214">
                  <c:v>10089</c:v>
                </c:pt>
                <c:pt idx="215">
                  <c:v>11135</c:v>
                </c:pt>
                <c:pt idx="216">
                  <c:v>12366</c:v>
                </c:pt>
                <c:pt idx="217">
                  <c:v>11409</c:v>
                </c:pt>
                <c:pt idx="218">
                  <c:v>11378</c:v>
                </c:pt>
                <c:pt idx="219">
                  <c:v>9479</c:v>
                </c:pt>
                <c:pt idx="220">
                  <c:v>8016</c:v>
                </c:pt>
                <c:pt idx="221">
                  <c:v>6676</c:v>
                </c:pt>
                <c:pt idx="222">
                  <c:v>5014</c:v>
                </c:pt>
                <c:pt idx="223">
                  <c:v>4061</c:v>
                </c:pt>
                <c:pt idx="224">
                  <c:v>2940</c:v>
                </c:pt>
                <c:pt idx="225">
                  <c:v>2328</c:v>
                </c:pt>
                <c:pt idx="226">
                  <c:v>2040</c:v>
                </c:pt>
                <c:pt idx="227">
                  <c:v>1751</c:v>
                </c:pt>
                <c:pt idx="228">
                  <c:v>1558</c:v>
                </c:pt>
                <c:pt idx="229">
                  <c:v>1631</c:v>
                </c:pt>
                <c:pt idx="230">
                  <c:v>1532</c:v>
                </c:pt>
                <c:pt idx="231">
                  <c:v>1511</c:v>
                </c:pt>
                <c:pt idx="232">
                  <c:v>1377</c:v>
                </c:pt>
                <c:pt idx="233">
                  <c:v>1418</c:v>
                </c:pt>
                <c:pt idx="234">
                  <c:v>1478</c:v>
                </c:pt>
                <c:pt idx="235">
                  <c:v>1364</c:v>
                </c:pt>
                <c:pt idx="236">
                  <c:v>1484</c:v>
                </c:pt>
                <c:pt idx="237">
                  <c:v>1398</c:v>
                </c:pt>
                <c:pt idx="238">
                  <c:v>1367</c:v>
                </c:pt>
                <c:pt idx="239">
                  <c:v>1547</c:v>
                </c:pt>
                <c:pt idx="240">
                  <c:v>1434</c:v>
                </c:pt>
                <c:pt idx="241">
                  <c:v>1416</c:v>
                </c:pt>
                <c:pt idx="242">
                  <c:v>1455</c:v>
                </c:pt>
                <c:pt idx="243">
                  <c:v>1432</c:v>
                </c:pt>
                <c:pt idx="244">
                  <c:v>1490</c:v>
                </c:pt>
                <c:pt idx="245">
                  <c:v>1417</c:v>
                </c:pt>
                <c:pt idx="246">
                  <c:v>1425</c:v>
                </c:pt>
                <c:pt idx="247">
                  <c:v>1458</c:v>
                </c:pt>
                <c:pt idx="248">
                  <c:v>1368</c:v>
                </c:pt>
                <c:pt idx="249">
                  <c:v>1510</c:v>
                </c:pt>
                <c:pt idx="250">
                  <c:v>1356</c:v>
                </c:pt>
                <c:pt idx="251">
                  <c:v>1323</c:v>
                </c:pt>
                <c:pt idx="252">
                  <c:v>1444</c:v>
                </c:pt>
                <c:pt idx="253">
                  <c:v>1370</c:v>
                </c:pt>
                <c:pt idx="254">
                  <c:v>1336</c:v>
                </c:pt>
                <c:pt idx="255">
                  <c:v>1398</c:v>
                </c:pt>
                <c:pt idx="256">
                  <c:v>1332</c:v>
                </c:pt>
                <c:pt idx="257">
                  <c:v>1346</c:v>
                </c:pt>
                <c:pt idx="258">
                  <c:v>1327</c:v>
                </c:pt>
                <c:pt idx="259">
                  <c:v>1236</c:v>
                </c:pt>
                <c:pt idx="260">
                  <c:v>1341</c:v>
                </c:pt>
                <c:pt idx="261">
                  <c:v>1235</c:v>
                </c:pt>
                <c:pt idx="262">
                  <c:v>1304</c:v>
                </c:pt>
                <c:pt idx="263">
                  <c:v>1355</c:v>
                </c:pt>
                <c:pt idx="264">
                  <c:v>1168</c:v>
                </c:pt>
                <c:pt idx="265">
                  <c:v>1339</c:v>
                </c:pt>
                <c:pt idx="266">
                  <c:v>1264</c:v>
                </c:pt>
                <c:pt idx="267">
                  <c:v>1254</c:v>
                </c:pt>
                <c:pt idx="268">
                  <c:v>1302</c:v>
                </c:pt>
                <c:pt idx="269">
                  <c:v>1218</c:v>
                </c:pt>
                <c:pt idx="270">
                  <c:v>1379</c:v>
                </c:pt>
                <c:pt idx="271">
                  <c:v>1200</c:v>
                </c:pt>
                <c:pt idx="272">
                  <c:v>1253</c:v>
                </c:pt>
                <c:pt idx="273">
                  <c:v>1211</c:v>
                </c:pt>
                <c:pt idx="274">
                  <c:v>1209</c:v>
                </c:pt>
                <c:pt idx="275">
                  <c:v>1197</c:v>
                </c:pt>
                <c:pt idx="276">
                  <c:v>1342</c:v>
                </c:pt>
                <c:pt idx="277">
                  <c:v>1208</c:v>
                </c:pt>
                <c:pt idx="278">
                  <c:v>1267</c:v>
                </c:pt>
                <c:pt idx="279">
                  <c:v>1264</c:v>
                </c:pt>
                <c:pt idx="280">
                  <c:v>1209</c:v>
                </c:pt>
                <c:pt idx="281">
                  <c:v>1331</c:v>
                </c:pt>
                <c:pt idx="282">
                  <c:v>1222</c:v>
                </c:pt>
                <c:pt idx="283">
                  <c:v>1315</c:v>
                </c:pt>
                <c:pt idx="284">
                  <c:v>1248</c:v>
                </c:pt>
                <c:pt idx="285">
                  <c:v>1215</c:v>
                </c:pt>
                <c:pt idx="286">
                  <c:v>1279</c:v>
                </c:pt>
                <c:pt idx="287">
                  <c:v>1220</c:v>
                </c:pt>
                <c:pt idx="288">
                  <c:v>1184</c:v>
                </c:pt>
                <c:pt idx="289">
                  <c:v>1280</c:v>
                </c:pt>
                <c:pt idx="290">
                  <c:v>1221</c:v>
                </c:pt>
                <c:pt idx="291">
                  <c:v>1315</c:v>
                </c:pt>
                <c:pt idx="292">
                  <c:v>1187</c:v>
                </c:pt>
                <c:pt idx="293">
                  <c:v>1159</c:v>
                </c:pt>
                <c:pt idx="294">
                  <c:v>1235</c:v>
                </c:pt>
                <c:pt idx="295">
                  <c:v>1162</c:v>
                </c:pt>
                <c:pt idx="296">
                  <c:v>1215</c:v>
                </c:pt>
                <c:pt idx="297">
                  <c:v>1167</c:v>
                </c:pt>
                <c:pt idx="298">
                  <c:v>1121</c:v>
                </c:pt>
                <c:pt idx="299">
                  <c:v>1159</c:v>
                </c:pt>
                <c:pt idx="300">
                  <c:v>1089</c:v>
                </c:pt>
                <c:pt idx="301">
                  <c:v>1090</c:v>
                </c:pt>
                <c:pt idx="302">
                  <c:v>1125</c:v>
                </c:pt>
                <c:pt idx="303">
                  <c:v>1116</c:v>
                </c:pt>
                <c:pt idx="304">
                  <c:v>1111</c:v>
                </c:pt>
                <c:pt idx="305">
                  <c:v>1070</c:v>
                </c:pt>
                <c:pt idx="306">
                  <c:v>1036</c:v>
                </c:pt>
                <c:pt idx="307">
                  <c:v>1117</c:v>
                </c:pt>
                <c:pt idx="308">
                  <c:v>970</c:v>
                </c:pt>
                <c:pt idx="309">
                  <c:v>1105</c:v>
                </c:pt>
                <c:pt idx="310">
                  <c:v>1057</c:v>
                </c:pt>
                <c:pt idx="311">
                  <c:v>1079</c:v>
                </c:pt>
                <c:pt idx="312">
                  <c:v>1079</c:v>
                </c:pt>
                <c:pt idx="313">
                  <c:v>1037</c:v>
                </c:pt>
                <c:pt idx="314">
                  <c:v>1028</c:v>
                </c:pt>
                <c:pt idx="315">
                  <c:v>1069</c:v>
                </c:pt>
                <c:pt idx="316">
                  <c:v>1059</c:v>
                </c:pt>
                <c:pt idx="317">
                  <c:v>1122</c:v>
                </c:pt>
                <c:pt idx="318">
                  <c:v>991</c:v>
                </c:pt>
                <c:pt idx="319">
                  <c:v>1072</c:v>
                </c:pt>
                <c:pt idx="320">
                  <c:v>1132</c:v>
                </c:pt>
                <c:pt idx="321">
                  <c:v>1055</c:v>
                </c:pt>
                <c:pt idx="322">
                  <c:v>1017</c:v>
                </c:pt>
                <c:pt idx="323">
                  <c:v>1044</c:v>
                </c:pt>
                <c:pt idx="324">
                  <c:v>966</c:v>
                </c:pt>
                <c:pt idx="325">
                  <c:v>1113</c:v>
                </c:pt>
                <c:pt idx="326">
                  <c:v>1028</c:v>
                </c:pt>
                <c:pt idx="327">
                  <c:v>1027</c:v>
                </c:pt>
                <c:pt idx="328">
                  <c:v>1055</c:v>
                </c:pt>
                <c:pt idx="329">
                  <c:v>1061</c:v>
                </c:pt>
                <c:pt idx="330">
                  <c:v>1087</c:v>
                </c:pt>
                <c:pt idx="331">
                  <c:v>1002</c:v>
                </c:pt>
                <c:pt idx="332">
                  <c:v>1025</c:v>
                </c:pt>
                <c:pt idx="333">
                  <c:v>1110</c:v>
                </c:pt>
                <c:pt idx="334">
                  <c:v>1056</c:v>
                </c:pt>
                <c:pt idx="335">
                  <c:v>1022</c:v>
                </c:pt>
                <c:pt idx="336">
                  <c:v>983</c:v>
                </c:pt>
                <c:pt idx="337">
                  <c:v>1010</c:v>
                </c:pt>
                <c:pt idx="338">
                  <c:v>1103</c:v>
                </c:pt>
                <c:pt idx="339">
                  <c:v>978</c:v>
                </c:pt>
                <c:pt idx="340">
                  <c:v>1022</c:v>
                </c:pt>
                <c:pt idx="341">
                  <c:v>1056</c:v>
                </c:pt>
                <c:pt idx="342">
                  <c:v>980</c:v>
                </c:pt>
                <c:pt idx="343">
                  <c:v>1029</c:v>
                </c:pt>
                <c:pt idx="344">
                  <c:v>1026</c:v>
                </c:pt>
                <c:pt idx="345">
                  <c:v>1015</c:v>
                </c:pt>
                <c:pt idx="346">
                  <c:v>1049</c:v>
                </c:pt>
                <c:pt idx="347">
                  <c:v>981</c:v>
                </c:pt>
                <c:pt idx="348">
                  <c:v>1054</c:v>
                </c:pt>
                <c:pt idx="349">
                  <c:v>987</c:v>
                </c:pt>
                <c:pt idx="350">
                  <c:v>936</c:v>
                </c:pt>
                <c:pt idx="351">
                  <c:v>1042</c:v>
                </c:pt>
                <c:pt idx="352">
                  <c:v>926</c:v>
                </c:pt>
                <c:pt idx="353">
                  <c:v>974</c:v>
                </c:pt>
                <c:pt idx="354">
                  <c:v>1003</c:v>
                </c:pt>
                <c:pt idx="355">
                  <c:v>957</c:v>
                </c:pt>
                <c:pt idx="356">
                  <c:v>936</c:v>
                </c:pt>
                <c:pt idx="357">
                  <c:v>959</c:v>
                </c:pt>
                <c:pt idx="358">
                  <c:v>968</c:v>
                </c:pt>
                <c:pt idx="359">
                  <c:v>1050</c:v>
                </c:pt>
                <c:pt idx="360">
                  <c:v>904</c:v>
                </c:pt>
                <c:pt idx="361">
                  <c:v>987</c:v>
                </c:pt>
                <c:pt idx="362">
                  <c:v>980</c:v>
                </c:pt>
                <c:pt idx="363">
                  <c:v>884</c:v>
                </c:pt>
                <c:pt idx="364">
                  <c:v>946</c:v>
                </c:pt>
                <c:pt idx="365">
                  <c:v>907</c:v>
                </c:pt>
                <c:pt idx="366">
                  <c:v>920</c:v>
                </c:pt>
                <c:pt idx="367">
                  <c:v>944</c:v>
                </c:pt>
                <c:pt idx="368">
                  <c:v>871</c:v>
                </c:pt>
                <c:pt idx="369">
                  <c:v>955</c:v>
                </c:pt>
                <c:pt idx="370">
                  <c:v>893</c:v>
                </c:pt>
                <c:pt idx="371">
                  <c:v>863</c:v>
                </c:pt>
                <c:pt idx="372">
                  <c:v>927</c:v>
                </c:pt>
                <c:pt idx="373">
                  <c:v>861</c:v>
                </c:pt>
                <c:pt idx="374">
                  <c:v>899</c:v>
                </c:pt>
                <c:pt idx="375">
                  <c:v>820</c:v>
                </c:pt>
                <c:pt idx="376">
                  <c:v>827</c:v>
                </c:pt>
                <c:pt idx="377">
                  <c:v>971</c:v>
                </c:pt>
                <c:pt idx="378">
                  <c:v>846</c:v>
                </c:pt>
                <c:pt idx="379">
                  <c:v>855</c:v>
                </c:pt>
                <c:pt idx="380">
                  <c:v>946</c:v>
                </c:pt>
                <c:pt idx="381">
                  <c:v>902</c:v>
                </c:pt>
                <c:pt idx="382">
                  <c:v>903</c:v>
                </c:pt>
                <c:pt idx="383">
                  <c:v>841</c:v>
                </c:pt>
                <c:pt idx="384">
                  <c:v>855</c:v>
                </c:pt>
                <c:pt idx="385">
                  <c:v>908</c:v>
                </c:pt>
                <c:pt idx="386">
                  <c:v>833</c:v>
                </c:pt>
                <c:pt idx="387">
                  <c:v>899</c:v>
                </c:pt>
                <c:pt idx="388">
                  <c:v>906</c:v>
                </c:pt>
                <c:pt idx="389">
                  <c:v>876</c:v>
                </c:pt>
                <c:pt idx="390">
                  <c:v>879</c:v>
                </c:pt>
                <c:pt idx="391">
                  <c:v>835</c:v>
                </c:pt>
                <c:pt idx="392">
                  <c:v>855</c:v>
                </c:pt>
                <c:pt idx="393">
                  <c:v>939</c:v>
                </c:pt>
                <c:pt idx="394">
                  <c:v>826</c:v>
                </c:pt>
                <c:pt idx="395">
                  <c:v>907</c:v>
                </c:pt>
                <c:pt idx="396">
                  <c:v>806</c:v>
                </c:pt>
                <c:pt idx="397">
                  <c:v>844</c:v>
                </c:pt>
                <c:pt idx="398">
                  <c:v>897</c:v>
                </c:pt>
                <c:pt idx="399">
                  <c:v>806</c:v>
                </c:pt>
                <c:pt idx="400">
                  <c:v>778</c:v>
                </c:pt>
                <c:pt idx="401">
                  <c:v>891</c:v>
                </c:pt>
                <c:pt idx="402">
                  <c:v>835</c:v>
                </c:pt>
                <c:pt idx="403">
                  <c:v>892</c:v>
                </c:pt>
                <c:pt idx="404">
                  <c:v>868</c:v>
                </c:pt>
                <c:pt idx="405">
                  <c:v>810</c:v>
                </c:pt>
                <c:pt idx="406">
                  <c:v>939</c:v>
                </c:pt>
                <c:pt idx="407">
                  <c:v>797</c:v>
                </c:pt>
                <c:pt idx="408">
                  <c:v>898</c:v>
                </c:pt>
                <c:pt idx="409">
                  <c:v>837</c:v>
                </c:pt>
                <c:pt idx="410">
                  <c:v>759</c:v>
                </c:pt>
                <c:pt idx="411">
                  <c:v>814</c:v>
                </c:pt>
                <c:pt idx="412">
                  <c:v>761</c:v>
                </c:pt>
                <c:pt idx="413">
                  <c:v>808</c:v>
                </c:pt>
                <c:pt idx="414">
                  <c:v>776</c:v>
                </c:pt>
                <c:pt idx="415">
                  <c:v>773</c:v>
                </c:pt>
                <c:pt idx="416">
                  <c:v>792</c:v>
                </c:pt>
                <c:pt idx="417">
                  <c:v>784</c:v>
                </c:pt>
                <c:pt idx="418">
                  <c:v>747</c:v>
                </c:pt>
                <c:pt idx="419">
                  <c:v>774</c:v>
                </c:pt>
                <c:pt idx="420">
                  <c:v>770</c:v>
                </c:pt>
                <c:pt idx="421">
                  <c:v>832</c:v>
                </c:pt>
                <c:pt idx="422">
                  <c:v>767</c:v>
                </c:pt>
                <c:pt idx="423">
                  <c:v>758</c:v>
                </c:pt>
                <c:pt idx="424">
                  <c:v>779</c:v>
                </c:pt>
                <c:pt idx="425">
                  <c:v>716</c:v>
                </c:pt>
                <c:pt idx="426">
                  <c:v>727</c:v>
                </c:pt>
                <c:pt idx="427">
                  <c:v>763</c:v>
                </c:pt>
                <c:pt idx="428">
                  <c:v>788</c:v>
                </c:pt>
                <c:pt idx="429">
                  <c:v>788</c:v>
                </c:pt>
                <c:pt idx="430">
                  <c:v>755</c:v>
                </c:pt>
                <c:pt idx="431">
                  <c:v>747</c:v>
                </c:pt>
                <c:pt idx="432">
                  <c:v>772</c:v>
                </c:pt>
                <c:pt idx="433">
                  <c:v>706</c:v>
                </c:pt>
                <c:pt idx="434">
                  <c:v>740</c:v>
                </c:pt>
                <c:pt idx="435">
                  <c:v>750</c:v>
                </c:pt>
                <c:pt idx="436">
                  <c:v>779</c:v>
                </c:pt>
                <c:pt idx="437">
                  <c:v>732</c:v>
                </c:pt>
                <c:pt idx="438">
                  <c:v>755</c:v>
                </c:pt>
                <c:pt idx="439">
                  <c:v>696</c:v>
                </c:pt>
                <c:pt idx="440">
                  <c:v>788</c:v>
                </c:pt>
                <c:pt idx="441">
                  <c:v>732</c:v>
                </c:pt>
                <c:pt idx="442">
                  <c:v>774</c:v>
                </c:pt>
                <c:pt idx="443">
                  <c:v>722</c:v>
                </c:pt>
                <c:pt idx="444">
                  <c:v>744</c:v>
                </c:pt>
                <c:pt idx="445">
                  <c:v>793</c:v>
                </c:pt>
                <c:pt idx="446">
                  <c:v>722</c:v>
                </c:pt>
                <c:pt idx="447">
                  <c:v>749</c:v>
                </c:pt>
                <c:pt idx="448">
                  <c:v>699</c:v>
                </c:pt>
                <c:pt idx="449">
                  <c:v>744</c:v>
                </c:pt>
                <c:pt idx="450">
                  <c:v>775</c:v>
                </c:pt>
                <c:pt idx="451">
                  <c:v>732</c:v>
                </c:pt>
                <c:pt idx="452">
                  <c:v>687</c:v>
                </c:pt>
                <c:pt idx="453">
                  <c:v>710</c:v>
                </c:pt>
                <c:pt idx="454">
                  <c:v>678</c:v>
                </c:pt>
                <c:pt idx="455">
                  <c:v>742</c:v>
                </c:pt>
                <c:pt idx="456">
                  <c:v>661</c:v>
                </c:pt>
                <c:pt idx="457">
                  <c:v>684</c:v>
                </c:pt>
                <c:pt idx="458">
                  <c:v>715</c:v>
                </c:pt>
                <c:pt idx="459">
                  <c:v>683</c:v>
                </c:pt>
                <c:pt idx="460">
                  <c:v>736</c:v>
                </c:pt>
                <c:pt idx="461">
                  <c:v>611</c:v>
                </c:pt>
                <c:pt idx="462">
                  <c:v>643</c:v>
                </c:pt>
                <c:pt idx="463">
                  <c:v>638</c:v>
                </c:pt>
                <c:pt idx="464">
                  <c:v>655</c:v>
                </c:pt>
                <c:pt idx="465">
                  <c:v>657</c:v>
                </c:pt>
                <c:pt idx="466">
                  <c:v>703</c:v>
                </c:pt>
                <c:pt idx="467">
                  <c:v>643</c:v>
                </c:pt>
                <c:pt idx="468">
                  <c:v>682</c:v>
                </c:pt>
                <c:pt idx="469">
                  <c:v>617</c:v>
                </c:pt>
                <c:pt idx="470">
                  <c:v>692</c:v>
                </c:pt>
                <c:pt idx="471">
                  <c:v>690</c:v>
                </c:pt>
                <c:pt idx="472">
                  <c:v>658</c:v>
                </c:pt>
                <c:pt idx="473">
                  <c:v>703</c:v>
                </c:pt>
                <c:pt idx="474">
                  <c:v>680</c:v>
                </c:pt>
                <c:pt idx="475">
                  <c:v>608</c:v>
                </c:pt>
                <c:pt idx="476">
                  <c:v>652</c:v>
                </c:pt>
                <c:pt idx="477">
                  <c:v>619</c:v>
                </c:pt>
                <c:pt idx="478">
                  <c:v>614</c:v>
                </c:pt>
                <c:pt idx="479">
                  <c:v>702</c:v>
                </c:pt>
                <c:pt idx="480">
                  <c:v>599</c:v>
                </c:pt>
                <c:pt idx="481">
                  <c:v>664</c:v>
                </c:pt>
                <c:pt idx="482">
                  <c:v>615</c:v>
                </c:pt>
                <c:pt idx="483">
                  <c:v>655</c:v>
                </c:pt>
                <c:pt idx="484">
                  <c:v>712</c:v>
                </c:pt>
                <c:pt idx="485">
                  <c:v>641</c:v>
                </c:pt>
                <c:pt idx="486">
                  <c:v>642</c:v>
                </c:pt>
                <c:pt idx="487">
                  <c:v>623</c:v>
                </c:pt>
                <c:pt idx="488">
                  <c:v>637</c:v>
                </c:pt>
                <c:pt idx="489">
                  <c:v>702</c:v>
                </c:pt>
                <c:pt idx="490">
                  <c:v>646</c:v>
                </c:pt>
                <c:pt idx="491">
                  <c:v>587</c:v>
                </c:pt>
                <c:pt idx="492">
                  <c:v>639</c:v>
                </c:pt>
                <c:pt idx="493">
                  <c:v>637</c:v>
                </c:pt>
                <c:pt idx="494">
                  <c:v>621</c:v>
                </c:pt>
                <c:pt idx="495">
                  <c:v>600</c:v>
                </c:pt>
                <c:pt idx="496">
                  <c:v>622</c:v>
                </c:pt>
                <c:pt idx="497">
                  <c:v>643</c:v>
                </c:pt>
                <c:pt idx="498">
                  <c:v>633</c:v>
                </c:pt>
                <c:pt idx="499">
                  <c:v>666</c:v>
                </c:pt>
                <c:pt idx="500">
                  <c:v>599</c:v>
                </c:pt>
                <c:pt idx="501">
                  <c:v>585</c:v>
                </c:pt>
                <c:pt idx="502">
                  <c:v>614</c:v>
                </c:pt>
                <c:pt idx="503">
                  <c:v>578</c:v>
                </c:pt>
                <c:pt idx="504">
                  <c:v>566</c:v>
                </c:pt>
                <c:pt idx="505">
                  <c:v>617</c:v>
                </c:pt>
                <c:pt idx="506">
                  <c:v>573</c:v>
                </c:pt>
                <c:pt idx="507">
                  <c:v>632</c:v>
                </c:pt>
                <c:pt idx="508">
                  <c:v>525</c:v>
                </c:pt>
                <c:pt idx="509">
                  <c:v>597</c:v>
                </c:pt>
                <c:pt idx="510">
                  <c:v>588</c:v>
                </c:pt>
                <c:pt idx="511">
                  <c:v>533</c:v>
                </c:pt>
                <c:pt idx="512">
                  <c:v>539</c:v>
                </c:pt>
                <c:pt idx="513">
                  <c:v>558</c:v>
                </c:pt>
                <c:pt idx="514">
                  <c:v>539</c:v>
                </c:pt>
                <c:pt idx="515">
                  <c:v>574</c:v>
                </c:pt>
                <c:pt idx="516">
                  <c:v>574</c:v>
                </c:pt>
                <c:pt idx="517">
                  <c:v>585</c:v>
                </c:pt>
                <c:pt idx="518">
                  <c:v>575</c:v>
                </c:pt>
                <c:pt idx="519">
                  <c:v>576</c:v>
                </c:pt>
                <c:pt idx="520">
                  <c:v>606</c:v>
                </c:pt>
                <c:pt idx="521">
                  <c:v>561</c:v>
                </c:pt>
                <c:pt idx="522">
                  <c:v>521</c:v>
                </c:pt>
                <c:pt idx="523">
                  <c:v>600</c:v>
                </c:pt>
                <c:pt idx="524">
                  <c:v>570</c:v>
                </c:pt>
                <c:pt idx="525">
                  <c:v>598</c:v>
                </c:pt>
                <c:pt idx="526">
                  <c:v>579</c:v>
                </c:pt>
                <c:pt idx="527">
                  <c:v>578</c:v>
                </c:pt>
                <c:pt idx="528">
                  <c:v>612</c:v>
                </c:pt>
                <c:pt idx="529">
                  <c:v>572</c:v>
                </c:pt>
                <c:pt idx="530">
                  <c:v>529</c:v>
                </c:pt>
                <c:pt idx="531">
                  <c:v>618</c:v>
                </c:pt>
                <c:pt idx="532">
                  <c:v>526</c:v>
                </c:pt>
                <c:pt idx="533">
                  <c:v>607</c:v>
                </c:pt>
                <c:pt idx="534">
                  <c:v>597</c:v>
                </c:pt>
                <c:pt idx="535">
                  <c:v>540</c:v>
                </c:pt>
                <c:pt idx="536">
                  <c:v>542</c:v>
                </c:pt>
                <c:pt idx="537">
                  <c:v>529</c:v>
                </c:pt>
                <c:pt idx="538">
                  <c:v>500</c:v>
                </c:pt>
                <c:pt idx="539">
                  <c:v>546</c:v>
                </c:pt>
                <c:pt idx="540">
                  <c:v>520</c:v>
                </c:pt>
                <c:pt idx="541">
                  <c:v>551</c:v>
                </c:pt>
                <c:pt idx="542">
                  <c:v>503</c:v>
                </c:pt>
                <c:pt idx="543">
                  <c:v>476</c:v>
                </c:pt>
                <c:pt idx="544">
                  <c:v>496</c:v>
                </c:pt>
                <c:pt idx="545">
                  <c:v>480</c:v>
                </c:pt>
                <c:pt idx="546">
                  <c:v>523</c:v>
                </c:pt>
                <c:pt idx="547">
                  <c:v>499</c:v>
                </c:pt>
                <c:pt idx="548">
                  <c:v>500</c:v>
                </c:pt>
                <c:pt idx="549">
                  <c:v>501</c:v>
                </c:pt>
                <c:pt idx="550">
                  <c:v>433</c:v>
                </c:pt>
                <c:pt idx="551">
                  <c:v>462</c:v>
                </c:pt>
                <c:pt idx="552">
                  <c:v>504</c:v>
                </c:pt>
                <c:pt idx="553">
                  <c:v>483</c:v>
                </c:pt>
                <c:pt idx="554">
                  <c:v>495</c:v>
                </c:pt>
                <c:pt idx="555">
                  <c:v>467</c:v>
                </c:pt>
                <c:pt idx="556">
                  <c:v>445</c:v>
                </c:pt>
                <c:pt idx="557">
                  <c:v>478</c:v>
                </c:pt>
                <c:pt idx="558">
                  <c:v>467</c:v>
                </c:pt>
                <c:pt idx="559">
                  <c:v>474</c:v>
                </c:pt>
                <c:pt idx="560">
                  <c:v>442</c:v>
                </c:pt>
                <c:pt idx="561">
                  <c:v>420</c:v>
                </c:pt>
                <c:pt idx="562">
                  <c:v>462</c:v>
                </c:pt>
                <c:pt idx="563">
                  <c:v>440</c:v>
                </c:pt>
                <c:pt idx="564">
                  <c:v>413</c:v>
                </c:pt>
                <c:pt idx="565">
                  <c:v>472</c:v>
                </c:pt>
                <c:pt idx="566">
                  <c:v>453</c:v>
                </c:pt>
                <c:pt idx="567">
                  <c:v>485</c:v>
                </c:pt>
                <c:pt idx="568">
                  <c:v>440</c:v>
                </c:pt>
                <c:pt idx="569">
                  <c:v>428</c:v>
                </c:pt>
                <c:pt idx="570">
                  <c:v>460</c:v>
                </c:pt>
                <c:pt idx="571">
                  <c:v>441</c:v>
                </c:pt>
                <c:pt idx="572">
                  <c:v>425</c:v>
                </c:pt>
                <c:pt idx="573">
                  <c:v>450</c:v>
                </c:pt>
                <c:pt idx="574">
                  <c:v>406</c:v>
                </c:pt>
                <c:pt idx="575">
                  <c:v>417</c:v>
                </c:pt>
                <c:pt idx="576">
                  <c:v>374</c:v>
                </c:pt>
                <c:pt idx="577">
                  <c:v>382</c:v>
                </c:pt>
                <c:pt idx="578">
                  <c:v>424</c:v>
                </c:pt>
                <c:pt idx="579">
                  <c:v>361</c:v>
                </c:pt>
                <c:pt idx="580">
                  <c:v>385</c:v>
                </c:pt>
                <c:pt idx="581">
                  <c:v>398</c:v>
                </c:pt>
                <c:pt idx="582">
                  <c:v>373</c:v>
                </c:pt>
                <c:pt idx="583">
                  <c:v>396</c:v>
                </c:pt>
                <c:pt idx="584">
                  <c:v>316</c:v>
                </c:pt>
                <c:pt idx="585">
                  <c:v>378</c:v>
                </c:pt>
                <c:pt idx="586">
                  <c:v>355</c:v>
                </c:pt>
                <c:pt idx="587">
                  <c:v>325</c:v>
                </c:pt>
                <c:pt idx="588">
                  <c:v>373</c:v>
                </c:pt>
                <c:pt idx="589">
                  <c:v>310</c:v>
                </c:pt>
                <c:pt idx="590">
                  <c:v>354</c:v>
                </c:pt>
                <c:pt idx="591">
                  <c:v>362</c:v>
                </c:pt>
                <c:pt idx="592">
                  <c:v>336</c:v>
                </c:pt>
                <c:pt idx="593">
                  <c:v>419</c:v>
                </c:pt>
                <c:pt idx="594">
                  <c:v>322</c:v>
                </c:pt>
                <c:pt idx="595">
                  <c:v>357</c:v>
                </c:pt>
                <c:pt idx="596">
                  <c:v>367</c:v>
                </c:pt>
                <c:pt idx="597">
                  <c:v>338</c:v>
                </c:pt>
                <c:pt idx="598">
                  <c:v>362</c:v>
                </c:pt>
                <c:pt idx="599">
                  <c:v>346</c:v>
                </c:pt>
                <c:pt idx="600">
                  <c:v>343</c:v>
                </c:pt>
                <c:pt idx="601">
                  <c:v>357</c:v>
                </c:pt>
                <c:pt idx="602">
                  <c:v>324</c:v>
                </c:pt>
                <c:pt idx="603">
                  <c:v>308</c:v>
                </c:pt>
                <c:pt idx="604">
                  <c:v>320</c:v>
                </c:pt>
                <c:pt idx="605">
                  <c:v>318</c:v>
                </c:pt>
                <c:pt idx="606">
                  <c:v>284</c:v>
                </c:pt>
                <c:pt idx="607">
                  <c:v>302</c:v>
                </c:pt>
                <c:pt idx="608">
                  <c:v>285</c:v>
                </c:pt>
                <c:pt idx="609">
                  <c:v>296</c:v>
                </c:pt>
                <c:pt idx="610">
                  <c:v>303</c:v>
                </c:pt>
                <c:pt idx="611">
                  <c:v>316</c:v>
                </c:pt>
                <c:pt idx="612">
                  <c:v>285</c:v>
                </c:pt>
                <c:pt idx="613">
                  <c:v>243</c:v>
                </c:pt>
                <c:pt idx="614">
                  <c:v>288</c:v>
                </c:pt>
                <c:pt idx="615">
                  <c:v>247</c:v>
                </c:pt>
                <c:pt idx="616">
                  <c:v>232</c:v>
                </c:pt>
                <c:pt idx="617">
                  <c:v>226</c:v>
                </c:pt>
                <c:pt idx="618">
                  <c:v>238</c:v>
                </c:pt>
                <c:pt idx="619">
                  <c:v>234</c:v>
                </c:pt>
                <c:pt idx="620">
                  <c:v>215</c:v>
                </c:pt>
                <c:pt idx="621">
                  <c:v>231</c:v>
                </c:pt>
                <c:pt idx="622">
                  <c:v>233</c:v>
                </c:pt>
                <c:pt idx="623">
                  <c:v>217</c:v>
                </c:pt>
                <c:pt idx="624">
                  <c:v>205</c:v>
                </c:pt>
                <c:pt idx="625">
                  <c:v>207</c:v>
                </c:pt>
                <c:pt idx="626">
                  <c:v>197</c:v>
                </c:pt>
                <c:pt idx="627">
                  <c:v>233</c:v>
                </c:pt>
                <c:pt idx="628">
                  <c:v>192</c:v>
                </c:pt>
                <c:pt idx="629">
                  <c:v>212</c:v>
                </c:pt>
                <c:pt idx="630">
                  <c:v>226</c:v>
                </c:pt>
                <c:pt idx="631">
                  <c:v>205</c:v>
                </c:pt>
                <c:pt idx="632">
                  <c:v>220</c:v>
                </c:pt>
                <c:pt idx="633">
                  <c:v>243</c:v>
                </c:pt>
                <c:pt idx="634">
                  <c:v>238</c:v>
                </c:pt>
                <c:pt idx="635">
                  <c:v>241</c:v>
                </c:pt>
                <c:pt idx="636">
                  <c:v>219</c:v>
                </c:pt>
                <c:pt idx="637">
                  <c:v>250</c:v>
                </c:pt>
                <c:pt idx="638">
                  <c:v>235</c:v>
                </c:pt>
                <c:pt idx="639">
                  <c:v>259</c:v>
                </c:pt>
                <c:pt idx="640">
                  <c:v>236</c:v>
                </c:pt>
                <c:pt idx="641">
                  <c:v>236</c:v>
                </c:pt>
                <c:pt idx="642">
                  <c:v>239</c:v>
                </c:pt>
                <c:pt idx="643">
                  <c:v>249</c:v>
                </c:pt>
                <c:pt idx="644">
                  <c:v>232</c:v>
                </c:pt>
                <c:pt idx="645">
                  <c:v>247</c:v>
                </c:pt>
                <c:pt idx="646">
                  <c:v>180</c:v>
                </c:pt>
                <c:pt idx="647">
                  <c:v>185</c:v>
                </c:pt>
                <c:pt idx="648">
                  <c:v>159</c:v>
                </c:pt>
                <c:pt idx="649">
                  <c:v>177</c:v>
                </c:pt>
                <c:pt idx="650">
                  <c:v>163</c:v>
                </c:pt>
                <c:pt idx="651">
                  <c:v>163</c:v>
                </c:pt>
                <c:pt idx="652">
                  <c:v>147</c:v>
                </c:pt>
                <c:pt idx="653">
                  <c:v>141</c:v>
                </c:pt>
                <c:pt idx="654">
                  <c:v>130</c:v>
                </c:pt>
                <c:pt idx="655">
                  <c:v>120</c:v>
                </c:pt>
                <c:pt idx="656">
                  <c:v>122</c:v>
                </c:pt>
                <c:pt idx="657">
                  <c:v>150</c:v>
                </c:pt>
                <c:pt idx="658">
                  <c:v>128</c:v>
                </c:pt>
                <c:pt idx="659">
                  <c:v>141</c:v>
                </c:pt>
                <c:pt idx="660">
                  <c:v>144</c:v>
                </c:pt>
                <c:pt idx="661">
                  <c:v>145</c:v>
                </c:pt>
                <c:pt idx="662">
                  <c:v>128</c:v>
                </c:pt>
                <c:pt idx="663">
                  <c:v>138</c:v>
                </c:pt>
                <c:pt idx="664">
                  <c:v>180</c:v>
                </c:pt>
                <c:pt idx="665">
                  <c:v>150</c:v>
                </c:pt>
                <c:pt idx="666">
                  <c:v>151</c:v>
                </c:pt>
                <c:pt idx="667">
                  <c:v>155</c:v>
                </c:pt>
                <c:pt idx="668">
                  <c:v>162</c:v>
                </c:pt>
                <c:pt idx="669">
                  <c:v>151</c:v>
                </c:pt>
                <c:pt idx="670">
                  <c:v>139</c:v>
                </c:pt>
                <c:pt idx="671">
                  <c:v>175</c:v>
                </c:pt>
                <c:pt idx="672">
                  <c:v>134</c:v>
                </c:pt>
                <c:pt idx="673">
                  <c:v>119</c:v>
                </c:pt>
                <c:pt idx="674">
                  <c:v>142</c:v>
                </c:pt>
                <c:pt idx="675">
                  <c:v>132</c:v>
                </c:pt>
                <c:pt idx="676">
                  <c:v>129</c:v>
                </c:pt>
                <c:pt idx="677">
                  <c:v>122</c:v>
                </c:pt>
                <c:pt idx="678">
                  <c:v>115</c:v>
                </c:pt>
                <c:pt idx="679">
                  <c:v>94</c:v>
                </c:pt>
                <c:pt idx="680">
                  <c:v>94</c:v>
                </c:pt>
                <c:pt idx="681">
                  <c:v>97</c:v>
                </c:pt>
                <c:pt idx="682">
                  <c:v>98</c:v>
                </c:pt>
                <c:pt idx="683">
                  <c:v>88</c:v>
                </c:pt>
                <c:pt idx="684">
                  <c:v>89</c:v>
                </c:pt>
                <c:pt idx="685">
                  <c:v>91</c:v>
                </c:pt>
                <c:pt idx="686">
                  <c:v>85</c:v>
                </c:pt>
                <c:pt idx="687">
                  <c:v>98</c:v>
                </c:pt>
                <c:pt idx="688">
                  <c:v>80</c:v>
                </c:pt>
                <c:pt idx="689">
                  <c:v>69</c:v>
                </c:pt>
                <c:pt idx="690">
                  <c:v>78</c:v>
                </c:pt>
                <c:pt idx="691">
                  <c:v>58</c:v>
                </c:pt>
                <c:pt idx="692">
                  <c:v>77</c:v>
                </c:pt>
                <c:pt idx="693">
                  <c:v>60</c:v>
                </c:pt>
                <c:pt idx="694">
                  <c:v>62</c:v>
                </c:pt>
                <c:pt idx="695">
                  <c:v>77</c:v>
                </c:pt>
                <c:pt idx="696">
                  <c:v>56</c:v>
                </c:pt>
                <c:pt idx="697">
                  <c:v>73</c:v>
                </c:pt>
                <c:pt idx="698">
                  <c:v>56</c:v>
                </c:pt>
                <c:pt idx="699">
                  <c:v>70</c:v>
                </c:pt>
                <c:pt idx="700">
                  <c:v>83</c:v>
                </c:pt>
                <c:pt idx="701">
                  <c:v>74</c:v>
                </c:pt>
                <c:pt idx="702">
                  <c:v>71</c:v>
                </c:pt>
                <c:pt idx="703">
                  <c:v>98</c:v>
                </c:pt>
                <c:pt idx="704">
                  <c:v>71</c:v>
                </c:pt>
                <c:pt idx="705">
                  <c:v>75</c:v>
                </c:pt>
                <c:pt idx="706">
                  <c:v>85</c:v>
                </c:pt>
                <c:pt idx="707">
                  <c:v>80</c:v>
                </c:pt>
                <c:pt idx="708">
                  <c:v>81</c:v>
                </c:pt>
                <c:pt idx="709">
                  <c:v>69</c:v>
                </c:pt>
                <c:pt idx="710">
                  <c:v>80</c:v>
                </c:pt>
                <c:pt idx="711">
                  <c:v>81</c:v>
                </c:pt>
                <c:pt idx="712">
                  <c:v>81</c:v>
                </c:pt>
                <c:pt idx="713">
                  <c:v>77</c:v>
                </c:pt>
                <c:pt idx="714">
                  <c:v>66</c:v>
                </c:pt>
                <c:pt idx="715">
                  <c:v>62</c:v>
                </c:pt>
                <c:pt idx="716">
                  <c:v>65</c:v>
                </c:pt>
                <c:pt idx="717">
                  <c:v>64</c:v>
                </c:pt>
                <c:pt idx="718">
                  <c:v>58</c:v>
                </c:pt>
                <c:pt idx="719">
                  <c:v>60</c:v>
                </c:pt>
                <c:pt idx="720">
                  <c:v>50</c:v>
                </c:pt>
                <c:pt idx="721">
                  <c:v>49</c:v>
                </c:pt>
                <c:pt idx="722">
                  <c:v>44</c:v>
                </c:pt>
                <c:pt idx="723">
                  <c:v>53</c:v>
                </c:pt>
                <c:pt idx="724">
                  <c:v>38</c:v>
                </c:pt>
                <c:pt idx="725">
                  <c:v>38</c:v>
                </c:pt>
                <c:pt idx="726">
                  <c:v>43</c:v>
                </c:pt>
                <c:pt idx="727">
                  <c:v>45</c:v>
                </c:pt>
                <c:pt idx="728">
                  <c:v>40</c:v>
                </c:pt>
                <c:pt idx="729">
                  <c:v>40</c:v>
                </c:pt>
                <c:pt idx="730">
                  <c:v>45</c:v>
                </c:pt>
                <c:pt idx="731">
                  <c:v>34</c:v>
                </c:pt>
                <c:pt idx="732">
                  <c:v>32</c:v>
                </c:pt>
                <c:pt idx="733">
                  <c:v>33</c:v>
                </c:pt>
                <c:pt idx="734">
                  <c:v>33</c:v>
                </c:pt>
                <c:pt idx="735">
                  <c:v>23</c:v>
                </c:pt>
                <c:pt idx="736">
                  <c:v>38</c:v>
                </c:pt>
                <c:pt idx="737">
                  <c:v>41</c:v>
                </c:pt>
                <c:pt idx="738">
                  <c:v>17</c:v>
                </c:pt>
                <c:pt idx="739">
                  <c:v>15</c:v>
                </c:pt>
                <c:pt idx="740">
                  <c:v>33</c:v>
                </c:pt>
                <c:pt idx="741">
                  <c:v>25</c:v>
                </c:pt>
                <c:pt idx="742">
                  <c:v>22</c:v>
                </c:pt>
                <c:pt idx="743">
                  <c:v>15</c:v>
                </c:pt>
                <c:pt idx="744">
                  <c:v>24</c:v>
                </c:pt>
                <c:pt idx="745">
                  <c:v>22</c:v>
                </c:pt>
                <c:pt idx="746">
                  <c:v>23</c:v>
                </c:pt>
                <c:pt idx="747">
                  <c:v>9</c:v>
                </c:pt>
                <c:pt idx="748">
                  <c:v>26</c:v>
                </c:pt>
                <c:pt idx="749">
                  <c:v>18</c:v>
                </c:pt>
                <c:pt idx="750">
                  <c:v>18</c:v>
                </c:pt>
                <c:pt idx="751">
                  <c:v>12</c:v>
                </c:pt>
                <c:pt idx="752">
                  <c:v>20</c:v>
                </c:pt>
                <c:pt idx="753">
                  <c:v>18</c:v>
                </c:pt>
                <c:pt idx="754">
                  <c:v>20</c:v>
                </c:pt>
                <c:pt idx="755">
                  <c:v>17</c:v>
                </c:pt>
                <c:pt idx="756">
                  <c:v>14</c:v>
                </c:pt>
                <c:pt idx="757">
                  <c:v>23</c:v>
                </c:pt>
                <c:pt idx="758">
                  <c:v>19</c:v>
                </c:pt>
                <c:pt idx="759">
                  <c:v>20</c:v>
                </c:pt>
                <c:pt idx="760">
                  <c:v>19</c:v>
                </c:pt>
                <c:pt idx="761">
                  <c:v>22</c:v>
                </c:pt>
                <c:pt idx="762">
                  <c:v>13</c:v>
                </c:pt>
                <c:pt idx="763">
                  <c:v>26</c:v>
                </c:pt>
                <c:pt idx="764">
                  <c:v>19</c:v>
                </c:pt>
                <c:pt idx="765">
                  <c:v>18</c:v>
                </c:pt>
                <c:pt idx="766">
                  <c:v>21</c:v>
                </c:pt>
                <c:pt idx="767">
                  <c:v>25</c:v>
                </c:pt>
                <c:pt idx="768">
                  <c:v>15</c:v>
                </c:pt>
                <c:pt idx="769">
                  <c:v>23</c:v>
                </c:pt>
                <c:pt idx="770">
                  <c:v>24</c:v>
                </c:pt>
                <c:pt idx="771">
                  <c:v>20</c:v>
                </c:pt>
                <c:pt idx="772">
                  <c:v>27</c:v>
                </c:pt>
                <c:pt idx="773">
                  <c:v>22</c:v>
                </c:pt>
                <c:pt idx="774">
                  <c:v>15</c:v>
                </c:pt>
                <c:pt idx="775">
                  <c:v>26</c:v>
                </c:pt>
                <c:pt idx="776">
                  <c:v>11</c:v>
                </c:pt>
                <c:pt idx="777">
                  <c:v>20</c:v>
                </c:pt>
                <c:pt idx="778">
                  <c:v>19</c:v>
                </c:pt>
                <c:pt idx="779">
                  <c:v>17</c:v>
                </c:pt>
                <c:pt idx="780">
                  <c:v>23</c:v>
                </c:pt>
                <c:pt idx="781">
                  <c:v>17</c:v>
                </c:pt>
                <c:pt idx="782">
                  <c:v>7</c:v>
                </c:pt>
                <c:pt idx="783">
                  <c:v>27</c:v>
                </c:pt>
                <c:pt idx="784">
                  <c:v>10</c:v>
                </c:pt>
                <c:pt idx="785">
                  <c:v>25</c:v>
                </c:pt>
                <c:pt idx="786">
                  <c:v>9</c:v>
                </c:pt>
                <c:pt idx="787">
                  <c:v>7</c:v>
                </c:pt>
                <c:pt idx="788">
                  <c:v>19</c:v>
                </c:pt>
                <c:pt idx="789">
                  <c:v>9</c:v>
                </c:pt>
                <c:pt idx="790">
                  <c:v>4</c:v>
                </c:pt>
                <c:pt idx="791">
                  <c:v>9</c:v>
                </c:pt>
                <c:pt idx="792">
                  <c:v>9</c:v>
                </c:pt>
                <c:pt idx="793">
                  <c:v>13</c:v>
                </c:pt>
                <c:pt idx="794">
                  <c:v>9</c:v>
                </c:pt>
                <c:pt idx="795">
                  <c:v>10</c:v>
                </c:pt>
                <c:pt idx="796">
                  <c:v>10</c:v>
                </c:pt>
                <c:pt idx="797">
                  <c:v>7</c:v>
                </c:pt>
                <c:pt idx="798">
                  <c:v>7</c:v>
                </c:pt>
                <c:pt idx="799">
                  <c:v>6</c:v>
                </c:pt>
                <c:pt idx="800">
                  <c:v>6</c:v>
                </c:pt>
                <c:pt idx="801">
                  <c:v>8</c:v>
                </c:pt>
                <c:pt idx="802">
                  <c:v>11</c:v>
                </c:pt>
                <c:pt idx="803">
                  <c:v>3</c:v>
                </c:pt>
                <c:pt idx="804">
                  <c:v>13</c:v>
                </c:pt>
                <c:pt idx="805">
                  <c:v>8</c:v>
                </c:pt>
                <c:pt idx="806">
                  <c:v>6</c:v>
                </c:pt>
                <c:pt idx="807">
                  <c:v>9</c:v>
                </c:pt>
                <c:pt idx="808">
                  <c:v>14</c:v>
                </c:pt>
                <c:pt idx="809">
                  <c:v>11</c:v>
                </c:pt>
                <c:pt idx="810">
                  <c:v>13</c:v>
                </c:pt>
                <c:pt idx="811">
                  <c:v>11</c:v>
                </c:pt>
                <c:pt idx="812">
                  <c:v>5</c:v>
                </c:pt>
                <c:pt idx="813">
                  <c:v>12</c:v>
                </c:pt>
                <c:pt idx="814">
                  <c:v>12</c:v>
                </c:pt>
                <c:pt idx="815">
                  <c:v>12</c:v>
                </c:pt>
                <c:pt idx="816">
                  <c:v>13</c:v>
                </c:pt>
                <c:pt idx="817">
                  <c:v>8</c:v>
                </c:pt>
                <c:pt idx="818">
                  <c:v>10</c:v>
                </c:pt>
                <c:pt idx="819">
                  <c:v>8</c:v>
                </c:pt>
                <c:pt idx="820">
                  <c:v>4</c:v>
                </c:pt>
                <c:pt idx="821">
                  <c:v>7</c:v>
                </c:pt>
                <c:pt idx="822">
                  <c:v>8</c:v>
                </c:pt>
                <c:pt idx="823">
                  <c:v>5</c:v>
                </c:pt>
                <c:pt idx="824">
                  <c:v>5</c:v>
                </c:pt>
                <c:pt idx="825">
                  <c:v>3</c:v>
                </c:pt>
                <c:pt idx="826">
                  <c:v>3</c:v>
                </c:pt>
                <c:pt idx="827">
                  <c:v>3</c:v>
                </c:pt>
                <c:pt idx="828">
                  <c:v>1</c:v>
                </c:pt>
                <c:pt idx="829">
                  <c:v>2</c:v>
                </c:pt>
                <c:pt idx="830">
                  <c:v>3</c:v>
                </c:pt>
                <c:pt idx="831">
                  <c:v>0</c:v>
                </c:pt>
                <c:pt idx="832">
                  <c:v>5</c:v>
                </c:pt>
                <c:pt idx="833">
                  <c:v>0</c:v>
                </c:pt>
                <c:pt idx="834">
                  <c:v>5</c:v>
                </c:pt>
                <c:pt idx="835">
                  <c:v>2</c:v>
                </c:pt>
                <c:pt idx="836">
                  <c:v>3</c:v>
                </c:pt>
                <c:pt idx="837">
                  <c:v>2</c:v>
                </c:pt>
                <c:pt idx="838">
                  <c:v>3</c:v>
                </c:pt>
                <c:pt idx="839">
                  <c:v>3</c:v>
                </c:pt>
                <c:pt idx="840">
                  <c:v>2</c:v>
                </c:pt>
                <c:pt idx="841">
                  <c:v>2</c:v>
                </c:pt>
                <c:pt idx="842">
                  <c:v>3</c:v>
                </c:pt>
                <c:pt idx="843">
                  <c:v>2</c:v>
                </c:pt>
                <c:pt idx="844">
                  <c:v>2</c:v>
                </c:pt>
                <c:pt idx="845">
                  <c:v>1</c:v>
                </c:pt>
                <c:pt idx="846">
                  <c:v>1</c:v>
                </c:pt>
                <c:pt idx="847">
                  <c:v>1</c:v>
                </c:pt>
                <c:pt idx="848">
                  <c:v>2</c:v>
                </c:pt>
                <c:pt idx="849">
                  <c:v>1</c:v>
                </c:pt>
                <c:pt idx="850">
                  <c:v>1</c:v>
                </c:pt>
                <c:pt idx="851">
                  <c:v>1</c:v>
                </c:pt>
                <c:pt idx="852">
                  <c:v>1</c:v>
                </c:pt>
                <c:pt idx="853">
                  <c:v>0</c:v>
                </c:pt>
                <c:pt idx="854">
                  <c:v>3</c:v>
                </c:pt>
                <c:pt idx="855">
                  <c:v>2</c:v>
                </c:pt>
                <c:pt idx="856">
                  <c:v>1</c:v>
                </c:pt>
                <c:pt idx="857">
                  <c:v>0</c:v>
                </c:pt>
                <c:pt idx="858">
                  <c:v>1</c:v>
                </c:pt>
                <c:pt idx="859">
                  <c:v>0</c:v>
                </c:pt>
                <c:pt idx="860">
                  <c:v>0</c:v>
                </c:pt>
                <c:pt idx="861">
                  <c:v>2</c:v>
                </c:pt>
                <c:pt idx="862">
                  <c:v>2</c:v>
                </c:pt>
                <c:pt idx="863">
                  <c:v>1</c:v>
                </c:pt>
                <c:pt idx="864">
                  <c:v>0</c:v>
                </c:pt>
                <c:pt idx="865">
                  <c:v>1</c:v>
                </c:pt>
                <c:pt idx="866">
                  <c:v>1</c:v>
                </c:pt>
                <c:pt idx="867">
                  <c:v>1</c:v>
                </c:pt>
                <c:pt idx="868">
                  <c:v>1</c:v>
                </c:pt>
                <c:pt idx="869">
                  <c:v>1</c:v>
                </c:pt>
                <c:pt idx="870">
                  <c:v>1</c:v>
                </c:pt>
                <c:pt idx="871">
                  <c:v>1</c:v>
                </c:pt>
                <c:pt idx="872">
                  <c:v>0</c:v>
                </c:pt>
                <c:pt idx="873">
                  <c:v>3</c:v>
                </c:pt>
                <c:pt idx="874">
                  <c:v>0</c:v>
                </c:pt>
                <c:pt idx="875">
                  <c:v>1</c:v>
                </c:pt>
                <c:pt idx="876">
                  <c:v>0</c:v>
                </c:pt>
                <c:pt idx="877">
                  <c:v>0</c:v>
                </c:pt>
                <c:pt idx="878">
                  <c:v>2</c:v>
                </c:pt>
                <c:pt idx="879">
                  <c:v>0</c:v>
                </c:pt>
                <c:pt idx="880">
                  <c:v>0</c:v>
                </c:pt>
                <c:pt idx="881">
                  <c:v>2</c:v>
                </c:pt>
                <c:pt idx="882">
                  <c:v>1</c:v>
                </c:pt>
                <c:pt idx="883">
                  <c:v>0</c:v>
                </c:pt>
                <c:pt idx="884">
                  <c:v>1</c:v>
                </c:pt>
                <c:pt idx="885">
                  <c:v>1</c:v>
                </c:pt>
                <c:pt idx="886">
                  <c:v>1</c:v>
                </c:pt>
                <c:pt idx="887">
                  <c:v>2</c:v>
                </c:pt>
                <c:pt idx="888">
                  <c:v>1</c:v>
                </c:pt>
                <c:pt idx="889">
                  <c:v>1</c:v>
                </c:pt>
                <c:pt idx="890">
                  <c:v>0</c:v>
                </c:pt>
                <c:pt idx="891">
                  <c:v>0</c:v>
                </c:pt>
                <c:pt idx="892">
                  <c:v>3</c:v>
                </c:pt>
                <c:pt idx="893">
                  <c:v>0</c:v>
                </c:pt>
                <c:pt idx="894">
                  <c:v>1</c:v>
                </c:pt>
                <c:pt idx="895">
                  <c:v>0</c:v>
                </c:pt>
                <c:pt idx="896">
                  <c:v>0</c:v>
                </c:pt>
                <c:pt idx="897">
                  <c:v>1</c:v>
                </c:pt>
                <c:pt idx="898">
                  <c:v>2</c:v>
                </c:pt>
                <c:pt idx="899">
                  <c:v>1</c:v>
                </c:pt>
                <c:pt idx="900">
                  <c:v>0</c:v>
                </c:pt>
                <c:pt idx="901">
                  <c:v>2</c:v>
                </c:pt>
                <c:pt idx="902">
                  <c:v>1</c:v>
                </c:pt>
                <c:pt idx="903">
                  <c:v>1</c:v>
                </c:pt>
                <c:pt idx="904">
                  <c:v>0</c:v>
                </c:pt>
                <c:pt idx="905">
                  <c:v>0</c:v>
                </c:pt>
                <c:pt idx="906">
                  <c:v>1</c:v>
                </c:pt>
                <c:pt idx="907">
                  <c:v>1</c:v>
                </c:pt>
                <c:pt idx="908">
                  <c:v>1</c:v>
                </c:pt>
                <c:pt idx="909">
                  <c:v>0</c:v>
                </c:pt>
                <c:pt idx="910">
                  <c:v>0</c:v>
                </c:pt>
                <c:pt idx="911">
                  <c:v>1</c:v>
                </c:pt>
                <c:pt idx="912">
                  <c:v>1</c:v>
                </c:pt>
                <c:pt idx="913">
                  <c:v>2</c:v>
                </c:pt>
                <c:pt idx="914">
                  <c:v>3</c:v>
                </c:pt>
                <c:pt idx="915">
                  <c:v>0</c:v>
                </c:pt>
                <c:pt idx="916">
                  <c:v>1</c:v>
                </c:pt>
                <c:pt idx="917">
                  <c:v>0</c:v>
                </c:pt>
                <c:pt idx="918">
                  <c:v>1</c:v>
                </c:pt>
                <c:pt idx="919">
                  <c:v>0</c:v>
                </c:pt>
                <c:pt idx="920">
                  <c:v>1</c:v>
                </c:pt>
                <c:pt idx="921">
                  <c:v>0</c:v>
                </c:pt>
                <c:pt idx="922">
                  <c:v>0</c:v>
                </c:pt>
                <c:pt idx="923">
                  <c:v>0</c:v>
                </c:pt>
                <c:pt idx="924">
                  <c:v>0</c:v>
                </c:pt>
                <c:pt idx="925">
                  <c:v>0</c:v>
                </c:pt>
                <c:pt idx="926">
                  <c:v>0</c:v>
                </c:pt>
                <c:pt idx="927">
                  <c:v>0</c:v>
                </c:pt>
                <c:pt idx="928">
                  <c:v>0</c:v>
                </c:pt>
                <c:pt idx="929">
                  <c:v>0</c:v>
                </c:pt>
                <c:pt idx="930">
                  <c:v>2</c:v>
                </c:pt>
                <c:pt idx="931">
                  <c:v>0</c:v>
                </c:pt>
                <c:pt idx="932">
                  <c:v>0</c:v>
                </c:pt>
                <c:pt idx="933">
                  <c:v>2</c:v>
                </c:pt>
                <c:pt idx="934">
                  <c:v>1</c:v>
                </c:pt>
                <c:pt idx="935">
                  <c:v>1</c:v>
                </c:pt>
                <c:pt idx="936">
                  <c:v>1</c:v>
                </c:pt>
                <c:pt idx="937">
                  <c:v>2</c:v>
                </c:pt>
                <c:pt idx="938">
                  <c:v>2</c:v>
                </c:pt>
                <c:pt idx="939">
                  <c:v>0</c:v>
                </c:pt>
                <c:pt idx="940">
                  <c:v>1</c:v>
                </c:pt>
                <c:pt idx="941">
                  <c:v>1</c:v>
                </c:pt>
                <c:pt idx="942">
                  <c:v>1</c:v>
                </c:pt>
                <c:pt idx="943">
                  <c:v>2</c:v>
                </c:pt>
                <c:pt idx="944">
                  <c:v>0</c:v>
                </c:pt>
                <c:pt idx="945">
                  <c:v>1</c:v>
                </c:pt>
                <c:pt idx="946">
                  <c:v>0</c:v>
                </c:pt>
                <c:pt idx="947">
                  <c:v>1</c:v>
                </c:pt>
                <c:pt idx="948">
                  <c:v>1</c:v>
                </c:pt>
                <c:pt idx="949">
                  <c:v>0</c:v>
                </c:pt>
                <c:pt idx="950">
                  <c:v>0</c:v>
                </c:pt>
                <c:pt idx="951">
                  <c:v>0</c:v>
                </c:pt>
                <c:pt idx="952">
                  <c:v>1</c:v>
                </c:pt>
                <c:pt idx="953">
                  <c:v>0</c:v>
                </c:pt>
                <c:pt idx="954">
                  <c:v>0</c:v>
                </c:pt>
                <c:pt idx="955">
                  <c:v>2</c:v>
                </c:pt>
                <c:pt idx="956">
                  <c:v>1</c:v>
                </c:pt>
                <c:pt idx="957">
                  <c:v>1</c:v>
                </c:pt>
                <c:pt idx="958">
                  <c:v>2</c:v>
                </c:pt>
                <c:pt idx="959">
                  <c:v>1</c:v>
                </c:pt>
                <c:pt idx="960">
                  <c:v>1</c:v>
                </c:pt>
                <c:pt idx="961">
                  <c:v>1</c:v>
                </c:pt>
                <c:pt idx="962">
                  <c:v>0</c:v>
                </c:pt>
                <c:pt idx="963">
                  <c:v>0</c:v>
                </c:pt>
                <c:pt idx="964">
                  <c:v>1</c:v>
                </c:pt>
                <c:pt idx="965">
                  <c:v>2</c:v>
                </c:pt>
                <c:pt idx="966">
                  <c:v>0</c:v>
                </c:pt>
                <c:pt idx="967">
                  <c:v>1</c:v>
                </c:pt>
                <c:pt idx="968">
                  <c:v>1</c:v>
                </c:pt>
                <c:pt idx="969">
                  <c:v>0</c:v>
                </c:pt>
                <c:pt idx="970">
                  <c:v>1</c:v>
                </c:pt>
                <c:pt idx="971">
                  <c:v>1</c:v>
                </c:pt>
                <c:pt idx="972">
                  <c:v>0</c:v>
                </c:pt>
                <c:pt idx="973">
                  <c:v>0</c:v>
                </c:pt>
                <c:pt idx="974">
                  <c:v>0</c:v>
                </c:pt>
                <c:pt idx="975">
                  <c:v>1</c:v>
                </c:pt>
                <c:pt idx="976">
                  <c:v>0</c:v>
                </c:pt>
                <c:pt idx="977">
                  <c:v>0</c:v>
                </c:pt>
                <c:pt idx="978">
                  <c:v>0</c:v>
                </c:pt>
                <c:pt idx="979">
                  <c:v>1</c:v>
                </c:pt>
                <c:pt idx="980">
                  <c:v>1</c:v>
                </c:pt>
                <c:pt idx="981">
                  <c:v>0</c:v>
                </c:pt>
                <c:pt idx="982">
                  <c:v>0</c:v>
                </c:pt>
                <c:pt idx="983">
                  <c:v>1</c:v>
                </c:pt>
                <c:pt idx="984">
                  <c:v>2</c:v>
                </c:pt>
                <c:pt idx="985">
                  <c:v>0</c:v>
                </c:pt>
                <c:pt idx="986">
                  <c:v>1</c:v>
                </c:pt>
                <c:pt idx="987">
                  <c:v>2</c:v>
                </c:pt>
                <c:pt idx="988">
                  <c:v>1</c:v>
                </c:pt>
                <c:pt idx="989">
                  <c:v>0</c:v>
                </c:pt>
                <c:pt idx="990">
                  <c:v>1</c:v>
                </c:pt>
                <c:pt idx="991">
                  <c:v>1</c:v>
                </c:pt>
                <c:pt idx="992">
                  <c:v>1</c:v>
                </c:pt>
                <c:pt idx="993">
                  <c:v>0</c:v>
                </c:pt>
                <c:pt idx="994">
                  <c:v>0</c:v>
                </c:pt>
                <c:pt idx="995">
                  <c:v>0</c:v>
                </c:pt>
                <c:pt idx="996">
                  <c:v>1</c:v>
                </c:pt>
                <c:pt idx="997">
                  <c:v>1</c:v>
                </c:pt>
                <c:pt idx="998">
                  <c:v>0</c:v>
                </c:pt>
                <c:pt idx="999">
                  <c:v>425</c:v>
                </c:pt>
              </c:numCache>
            </c:numRef>
          </c:yVal>
          <c:smooth val="0"/>
          <c:extLst>
            <c:ext xmlns:c16="http://schemas.microsoft.com/office/drawing/2014/chart" uri="{C3380CC4-5D6E-409C-BE32-E72D297353CC}">
              <c16:uniqueId val="{00000001-3EAA-432C-AEC2-968F63D2A44E}"/>
            </c:ext>
          </c:extLst>
        </c:ser>
        <c:ser>
          <c:idx val="2"/>
          <c:order val="2"/>
          <c:tx>
            <c:strRef>
              <c:f>Sheet1!$D$1</c:f>
              <c:strCache>
                <c:ptCount val="1"/>
                <c:pt idx="0">
                  <c:v>TW00NNaID2</c:v>
                </c:pt>
              </c:strCache>
            </c:strRef>
          </c:tx>
          <c:spPr>
            <a:ln w="19050" cap="rnd">
              <a:solidFill>
                <a:schemeClr val="accent3"/>
              </a:solidFill>
              <a:round/>
            </a:ln>
            <a:effectLst/>
          </c:spPr>
          <c:marker>
            <c:symbol val="none"/>
          </c:marker>
          <c:xVal>
            <c:numRef>
              <c:f>Sheet1!$A$2:$A$1002</c:f>
              <c:numCache>
                <c:formatCode>General</c:formatCode>
                <c:ptCount val="100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pt idx="100">
                  <c:v>1.01</c:v>
                </c:pt>
                <c:pt idx="101">
                  <c:v>1.02</c:v>
                </c:pt>
                <c:pt idx="102">
                  <c:v>1.03</c:v>
                </c:pt>
                <c:pt idx="103">
                  <c:v>1.04</c:v>
                </c:pt>
                <c:pt idx="104">
                  <c:v>1.05</c:v>
                </c:pt>
                <c:pt idx="105">
                  <c:v>1.06</c:v>
                </c:pt>
                <c:pt idx="106">
                  <c:v>1.07</c:v>
                </c:pt>
                <c:pt idx="107">
                  <c:v>1.08</c:v>
                </c:pt>
                <c:pt idx="108">
                  <c:v>1.0900000000000001</c:v>
                </c:pt>
                <c:pt idx="109">
                  <c:v>1.1000000000000001</c:v>
                </c:pt>
                <c:pt idx="110">
                  <c:v>1.1100000000000001</c:v>
                </c:pt>
                <c:pt idx="111">
                  <c:v>1.1200000000000001</c:v>
                </c:pt>
                <c:pt idx="112">
                  <c:v>1.1299999999999999</c:v>
                </c:pt>
                <c:pt idx="113">
                  <c:v>1.1399999999999999</c:v>
                </c:pt>
                <c:pt idx="114">
                  <c:v>1.1499999999999999</c:v>
                </c:pt>
                <c:pt idx="115">
                  <c:v>1.1599999999999999</c:v>
                </c:pt>
                <c:pt idx="116">
                  <c:v>1.17</c:v>
                </c:pt>
                <c:pt idx="117">
                  <c:v>1.18</c:v>
                </c:pt>
                <c:pt idx="118">
                  <c:v>1.19</c:v>
                </c:pt>
                <c:pt idx="119">
                  <c:v>1.2</c:v>
                </c:pt>
                <c:pt idx="120">
                  <c:v>1.21</c:v>
                </c:pt>
                <c:pt idx="121">
                  <c:v>1.22</c:v>
                </c:pt>
                <c:pt idx="122">
                  <c:v>1.23</c:v>
                </c:pt>
                <c:pt idx="123">
                  <c:v>1.24</c:v>
                </c:pt>
                <c:pt idx="124">
                  <c:v>1.25</c:v>
                </c:pt>
                <c:pt idx="125">
                  <c:v>1.26</c:v>
                </c:pt>
                <c:pt idx="126">
                  <c:v>1.27</c:v>
                </c:pt>
                <c:pt idx="127">
                  <c:v>1.28</c:v>
                </c:pt>
                <c:pt idx="128">
                  <c:v>1.29</c:v>
                </c:pt>
                <c:pt idx="129">
                  <c:v>1.3</c:v>
                </c:pt>
                <c:pt idx="130">
                  <c:v>1.31</c:v>
                </c:pt>
                <c:pt idx="131">
                  <c:v>1.32</c:v>
                </c:pt>
                <c:pt idx="132">
                  <c:v>1.33</c:v>
                </c:pt>
                <c:pt idx="133">
                  <c:v>1.34</c:v>
                </c:pt>
                <c:pt idx="134">
                  <c:v>1.35</c:v>
                </c:pt>
                <c:pt idx="135">
                  <c:v>1.36</c:v>
                </c:pt>
                <c:pt idx="136">
                  <c:v>1.37</c:v>
                </c:pt>
                <c:pt idx="137">
                  <c:v>1.38</c:v>
                </c:pt>
                <c:pt idx="138">
                  <c:v>1.39</c:v>
                </c:pt>
                <c:pt idx="139">
                  <c:v>1.4</c:v>
                </c:pt>
                <c:pt idx="140">
                  <c:v>1.41</c:v>
                </c:pt>
                <c:pt idx="141">
                  <c:v>1.42</c:v>
                </c:pt>
                <c:pt idx="142">
                  <c:v>1.43</c:v>
                </c:pt>
                <c:pt idx="143">
                  <c:v>1.44</c:v>
                </c:pt>
                <c:pt idx="144">
                  <c:v>1.45</c:v>
                </c:pt>
                <c:pt idx="145">
                  <c:v>1.46</c:v>
                </c:pt>
                <c:pt idx="146">
                  <c:v>1.47</c:v>
                </c:pt>
                <c:pt idx="147">
                  <c:v>1.48</c:v>
                </c:pt>
                <c:pt idx="148">
                  <c:v>1.49</c:v>
                </c:pt>
                <c:pt idx="149">
                  <c:v>1.5</c:v>
                </c:pt>
                <c:pt idx="150">
                  <c:v>1.51</c:v>
                </c:pt>
                <c:pt idx="151">
                  <c:v>1.52</c:v>
                </c:pt>
                <c:pt idx="152">
                  <c:v>1.53</c:v>
                </c:pt>
                <c:pt idx="153">
                  <c:v>1.54</c:v>
                </c:pt>
                <c:pt idx="154">
                  <c:v>1.55</c:v>
                </c:pt>
                <c:pt idx="155">
                  <c:v>1.56</c:v>
                </c:pt>
                <c:pt idx="156">
                  <c:v>1.57</c:v>
                </c:pt>
                <c:pt idx="157">
                  <c:v>1.58</c:v>
                </c:pt>
                <c:pt idx="158">
                  <c:v>1.59</c:v>
                </c:pt>
                <c:pt idx="159">
                  <c:v>1.6</c:v>
                </c:pt>
                <c:pt idx="160">
                  <c:v>1.61</c:v>
                </c:pt>
                <c:pt idx="161">
                  <c:v>1.62</c:v>
                </c:pt>
                <c:pt idx="162">
                  <c:v>1.63</c:v>
                </c:pt>
                <c:pt idx="163">
                  <c:v>1.64</c:v>
                </c:pt>
                <c:pt idx="164">
                  <c:v>1.65</c:v>
                </c:pt>
                <c:pt idx="165">
                  <c:v>1.66</c:v>
                </c:pt>
                <c:pt idx="166">
                  <c:v>1.67</c:v>
                </c:pt>
                <c:pt idx="167">
                  <c:v>1.68</c:v>
                </c:pt>
                <c:pt idx="168">
                  <c:v>1.69</c:v>
                </c:pt>
                <c:pt idx="169">
                  <c:v>1.7</c:v>
                </c:pt>
                <c:pt idx="170">
                  <c:v>1.71</c:v>
                </c:pt>
                <c:pt idx="171">
                  <c:v>1.72</c:v>
                </c:pt>
                <c:pt idx="172">
                  <c:v>1.73</c:v>
                </c:pt>
                <c:pt idx="173">
                  <c:v>1.74</c:v>
                </c:pt>
                <c:pt idx="174">
                  <c:v>1.75</c:v>
                </c:pt>
                <c:pt idx="175">
                  <c:v>1.76</c:v>
                </c:pt>
                <c:pt idx="176">
                  <c:v>1.77</c:v>
                </c:pt>
                <c:pt idx="177">
                  <c:v>1.78</c:v>
                </c:pt>
                <c:pt idx="178">
                  <c:v>1.79</c:v>
                </c:pt>
                <c:pt idx="179">
                  <c:v>1.8</c:v>
                </c:pt>
                <c:pt idx="180">
                  <c:v>1.81</c:v>
                </c:pt>
                <c:pt idx="181">
                  <c:v>1.82</c:v>
                </c:pt>
                <c:pt idx="182">
                  <c:v>1.83</c:v>
                </c:pt>
                <c:pt idx="183">
                  <c:v>1.84</c:v>
                </c:pt>
                <c:pt idx="184">
                  <c:v>1.85</c:v>
                </c:pt>
                <c:pt idx="185">
                  <c:v>1.86</c:v>
                </c:pt>
                <c:pt idx="186">
                  <c:v>1.87</c:v>
                </c:pt>
                <c:pt idx="187">
                  <c:v>1.88</c:v>
                </c:pt>
                <c:pt idx="188">
                  <c:v>1.89</c:v>
                </c:pt>
                <c:pt idx="189">
                  <c:v>1.9</c:v>
                </c:pt>
                <c:pt idx="190">
                  <c:v>1.91</c:v>
                </c:pt>
                <c:pt idx="191">
                  <c:v>1.92</c:v>
                </c:pt>
                <c:pt idx="192">
                  <c:v>1.93</c:v>
                </c:pt>
                <c:pt idx="193">
                  <c:v>1.94</c:v>
                </c:pt>
                <c:pt idx="194">
                  <c:v>1.95</c:v>
                </c:pt>
                <c:pt idx="195">
                  <c:v>1.96</c:v>
                </c:pt>
                <c:pt idx="196">
                  <c:v>1.97</c:v>
                </c:pt>
                <c:pt idx="197">
                  <c:v>1.98</c:v>
                </c:pt>
                <c:pt idx="198">
                  <c:v>1.99</c:v>
                </c:pt>
                <c:pt idx="199">
                  <c:v>2</c:v>
                </c:pt>
                <c:pt idx="200">
                  <c:v>2.0099999999999998</c:v>
                </c:pt>
                <c:pt idx="201">
                  <c:v>2.02</c:v>
                </c:pt>
                <c:pt idx="202">
                  <c:v>2.0299999999999998</c:v>
                </c:pt>
                <c:pt idx="203">
                  <c:v>2.04</c:v>
                </c:pt>
                <c:pt idx="204">
                  <c:v>2.0499999999999998</c:v>
                </c:pt>
                <c:pt idx="205">
                  <c:v>2.06</c:v>
                </c:pt>
                <c:pt idx="206">
                  <c:v>2.0699999999999998</c:v>
                </c:pt>
                <c:pt idx="207">
                  <c:v>2.08</c:v>
                </c:pt>
                <c:pt idx="208">
                  <c:v>2.09</c:v>
                </c:pt>
                <c:pt idx="209">
                  <c:v>2.1</c:v>
                </c:pt>
                <c:pt idx="210">
                  <c:v>2.11</c:v>
                </c:pt>
                <c:pt idx="211">
                  <c:v>2.12</c:v>
                </c:pt>
                <c:pt idx="212">
                  <c:v>2.13</c:v>
                </c:pt>
                <c:pt idx="213">
                  <c:v>2.14</c:v>
                </c:pt>
                <c:pt idx="214">
                  <c:v>2.15</c:v>
                </c:pt>
                <c:pt idx="215">
                  <c:v>2.16</c:v>
                </c:pt>
                <c:pt idx="216">
                  <c:v>2.17</c:v>
                </c:pt>
                <c:pt idx="217">
                  <c:v>2.1800000000000002</c:v>
                </c:pt>
                <c:pt idx="218">
                  <c:v>2.19</c:v>
                </c:pt>
                <c:pt idx="219">
                  <c:v>2.2000000000000002</c:v>
                </c:pt>
                <c:pt idx="220">
                  <c:v>2.21</c:v>
                </c:pt>
                <c:pt idx="221">
                  <c:v>2.2200000000000002</c:v>
                </c:pt>
                <c:pt idx="222">
                  <c:v>2.23</c:v>
                </c:pt>
                <c:pt idx="223">
                  <c:v>2.2400000000000002</c:v>
                </c:pt>
                <c:pt idx="224">
                  <c:v>2.25</c:v>
                </c:pt>
                <c:pt idx="225">
                  <c:v>2.2599999999999998</c:v>
                </c:pt>
                <c:pt idx="226">
                  <c:v>2.27</c:v>
                </c:pt>
                <c:pt idx="227">
                  <c:v>2.2799999999999998</c:v>
                </c:pt>
                <c:pt idx="228">
                  <c:v>2.29</c:v>
                </c:pt>
                <c:pt idx="229">
                  <c:v>2.2999999999999998</c:v>
                </c:pt>
                <c:pt idx="230">
                  <c:v>2.31</c:v>
                </c:pt>
                <c:pt idx="231">
                  <c:v>2.3199999999999998</c:v>
                </c:pt>
                <c:pt idx="232">
                  <c:v>2.33</c:v>
                </c:pt>
                <c:pt idx="233">
                  <c:v>2.34</c:v>
                </c:pt>
                <c:pt idx="234">
                  <c:v>2.35</c:v>
                </c:pt>
                <c:pt idx="235">
                  <c:v>2.36</c:v>
                </c:pt>
                <c:pt idx="236">
                  <c:v>2.37</c:v>
                </c:pt>
                <c:pt idx="237">
                  <c:v>2.38</c:v>
                </c:pt>
                <c:pt idx="238">
                  <c:v>2.39</c:v>
                </c:pt>
                <c:pt idx="239">
                  <c:v>2.4</c:v>
                </c:pt>
                <c:pt idx="240">
                  <c:v>2.41</c:v>
                </c:pt>
                <c:pt idx="241">
                  <c:v>2.42</c:v>
                </c:pt>
                <c:pt idx="242">
                  <c:v>2.4300000000000002</c:v>
                </c:pt>
                <c:pt idx="243">
                  <c:v>2.44</c:v>
                </c:pt>
                <c:pt idx="244">
                  <c:v>2.4500000000000002</c:v>
                </c:pt>
                <c:pt idx="245">
                  <c:v>2.46</c:v>
                </c:pt>
                <c:pt idx="246">
                  <c:v>2.4700000000000002</c:v>
                </c:pt>
                <c:pt idx="247">
                  <c:v>2.48</c:v>
                </c:pt>
                <c:pt idx="248">
                  <c:v>2.4900000000000002</c:v>
                </c:pt>
                <c:pt idx="249">
                  <c:v>2.5</c:v>
                </c:pt>
                <c:pt idx="250">
                  <c:v>2.5099999999999998</c:v>
                </c:pt>
                <c:pt idx="251">
                  <c:v>2.52</c:v>
                </c:pt>
                <c:pt idx="252">
                  <c:v>2.5299999999999998</c:v>
                </c:pt>
                <c:pt idx="253">
                  <c:v>2.54</c:v>
                </c:pt>
                <c:pt idx="254">
                  <c:v>2.5499999999999998</c:v>
                </c:pt>
                <c:pt idx="255">
                  <c:v>2.56</c:v>
                </c:pt>
                <c:pt idx="256">
                  <c:v>2.57</c:v>
                </c:pt>
                <c:pt idx="257">
                  <c:v>2.58</c:v>
                </c:pt>
                <c:pt idx="258">
                  <c:v>2.59</c:v>
                </c:pt>
                <c:pt idx="259">
                  <c:v>2.6</c:v>
                </c:pt>
                <c:pt idx="260">
                  <c:v>2.61</c:v>
                </c:pt>
                <c:pt idx="261">
                  <c:v>2.62</c:v>
                </c:pt>
                <c:pt idx="262">
                  <c:v>2.63</c:v>
                </c:pt>
                <c:pt idx="263">
                  <c:v>2.64</c:v>
                </c:pt>
                <c:pt idx="264">
                  <c:v>2.65</c:v>
                </c:pt>
                <c:pt idx="265">
                  <c:v>2.66</c:v>
                </c:pt>
                <c:pt idx="266">
                  <c:v>2.67</c:v>
                </c:pt>
                <c:pt idx="267">
                  <c:v>2.68</c:v>
                </c:pt>
                <c:pt idx="268">
                  <c:v>2.69</c:v>
                </c:pt>
                <c:pt idx="269">
                  <c:v>2.7</c:v>
                </c:pt>
                <c:pt idx="270">
                  <c:v>2.71</c:v>
                </c:pt>
                <c:pt idx="271">
                  <c:v>2.72</c:v>
                </c:pt>
                <c:pt idx="272">
                  <c:v>2.73</c:v>
                </c:pt>
                <c:pt idx="273">
                  <c:v>2.74</c:v>
                </c:pt>
                <c:pt idx="274">
                  <c:v>2.75</c:v>
                </c:pt>
                <c:pt idx="275">
                  <c:v>2.76</c:v>
                </c:pt>
                <c:pt idx="276">
                  <c:v>2.77</c:v>
                </c:pt>
                <c:pt idx="277">
                  <c:v>2.78</c:v>
                </c:pt>
                <c:pt idx="278">
                  <c:v>2.79</c:v>
                </c:pt>
                <c:pt idx="279">
                  <c:v>2.8</c:v>
                </c:pt>
                <c:pt idx="280">
                  <c:v>2.81</c:v>
                </c:pt>
                <c:pt idx="281">
                  <c:v>2.82</c:v>
                </c:pt>
                <c:pt idx="282">
                  <c:v>2.83</c:v>
                </c:pt>
                <c:pt idx="283">
                  <c:v>2.84</c:v>
                </c:pt>
                <c:pt idx="284">
                  <c:v>2.85</c:v>
                </c:pt>
                <c:pt idx="285">
                  <c:v>2.86</c:v>
                </c:pt>
                <c:pt idx="286">
                  <c:v>2.87</c:v>
                </c:pt>
                <c:pt idx="287">
                  <c:v>2.88</c:v>
                </c:pt>
                <c:pt idx="288">
                  <c:v>2.89</c:v>
                </c:pt>
                <c:pt idx="289">
                  <c:v>2.9</c:v>
                </c:pt>
                <c:pt idx="290">
                  <c:v>2.91</c:v>
                </c:pt>
                <c:pt idx="291">
                  <c:v>2.92</c:v>
                </c:pt>
                <c:pt idx="292">
                  <c:v>2.93</c:v>
                </c:pt>
                <c:pt idx="293">
                  <c:v>2.94</c:v>
                </c:pt>
                <c:pt idx="294">
                  <c:v>2.95</c:v>
                </c:pt>
                <c:pt idx="295">
                  <c:v>2.96</c:v>
                </c:pt>
                <c:pt idx="296">
                  <c:v>2.97</c:v>
                </c:pt>
                <c:pt idx="297">
                  <c:v>2.98</c:v>
                </c:pt>
                <c:pt idx="298">
                  <c:v>2.99</c:v>
                </c:pt>
                <c:pt idx="299">
                  <c:v>3</c:v>
                </c:pt>
                <c:pt idx="300">
                  <c:v>3.01</c:v>
                </c:pt>
                <c:pt idx="301">
                  <c:v>3.02</c:v>
                </c:pt>
                <c:pt idx="302">
                  <c:v>3.03</c:v>
                </c:pt>
                <c:pt idx="303">
                  <c:v>3.04</c:v>
                </c:pt>
                <c:pt idx="304">
                  <c:v>3.05</c:v>
                </c:pt>
                <c:pt idx="305">
                  <c:v>3.06</c:v>
                </c:pt>
                <c:pt idx="306">
                  <c:v>3.07</c:v>
                </c:pt>
                <c:pt idx="307">
                  <c:v>3.08</c:v>
                </c:pt>
                <c:pt idx="308">
                  <c:v>3.09</c:v>
                </c:pt>
                <c:pt idx="309">
                  <c:v>3.1</c:v>
                </c:pt>
                <c:pt idx="310">
                  <c:v>3.11</c:v>
                </c:pt>
                <c:pt idx="311">
                  <c:v>3.12</c:v>
                </c:pt>
                <c:pt idx="312">
                  <c:v>3.13</c:v>
                </c:pt>
                <c:pt idx="313">
                  <c:v>3.14</c:v>
                </c:pt>
                <c:pt idx="314">
                  <c:v>3.15</c:v>
                </c:pt>
                <c:pt idx="315">
                  <c:v>3.16</c:v>
                </c:pt>
                <c:pt idx="316">
                  <c:v>3.17</c:v>
                </c:pt>
                <c:pt idx="317">
                  <c:v>3.18</c:v>
                </c:pt>
                <c:pt idx="318">
                  <c:v>3.19</c:v>
                </c:pt>
                <c:pt idx="319">
                  <c:v>3.2</c:v>
                </c:pt>
                <c:pt idx="320">
                  <c:v>3.21</c:v>
                </c:pt>
                <c:pt idx="321">
                  <c:v>3.22</c:v>
                </c:pt>
                <c:pt idx="322">
                  <c:v>3.23</c:v>
                </c:pt>
                <c:pt idx="323">
                  <c:v>3.24</c:v>
                </c:pt>
                <c:pt idx="324">
                  <c:v>3.25</c:v>
                </c:pt>
                <c:pt idx="325">
                  <c:v>3.26</c:v>
                </c:pt>
                <c:pt idx="326">
                  <c:v>3.27</c:v>
                </c:pt>
                <c:pt idx="327">
                  <c:v>3.28</c:v>
                </c:pt>
                <c:pt idx="328">
                  <c:v>3.29</c:v>
                </c:pt>
                <c:pt idx="329">
                  <c:v>3.3</c:v>
                </c:pt>
                <c:pt idx="330">
                  <c:v>3.31</c:v>
                </c:pt>
                <c:pt idx="331">
                  <c:v>3.32</c:v>
                </c:pt>
                <c:pt idx="332">
                  <c:v>3.33</c:v>
                </c:pt>
                <c:pt idx="333">
                  <c:v>3.34</c:v>
                </c:pt>
                <c:pt idx="334">
                  <c:v>3.35</c:v>
                </c:pt>
                <c:pt idx="335">
                  <c:v>3.36</c:v>
                </c:pt>
                <c:pt idx="336">
                  <c:v>3.37</c:v>
                </c:pt>
                <c:pt idx="337">
                  <c:v>3.38</c:v>
                </c:pt>
                <c:pt idx="338">
                  <c:v>3.39</c:v>
                </c:pt>
                <c:pt idx="339">
                  <c:v>3.4</c:v>
                </c:pt>
                <c:pt idx="340">
                  <c:v>3.41</c:v>
                </c:pt>
                <c:pt idx="341">
                  <c:v>3.42</c:v>
                </c:pt>
                <c:pt idx="342">
                  <c:v>3.43</c:v>
                </c:pt>
                <c:pt idx="343">
                  <c:v>3.44</c:v>
                </c:pt>
                <c:pt idx="344">
                  <c:v>3.45</c:v>
                </c:pt>
                <c:pt idx="345">
                  <c:v>3.46</c:v>
                </c:pt>
                <c:pt idx="346">
                  <c:v>3.47</c:v>
                </c:pt>
                <c:pt idx="347">
                  <c:v>3.48</c:v>
                </c:pt>
                <c:pt idx="348">
                  <c:v>3.49</c:v>
                </c:pt>
                <c:pt idx="349">
                  <c:v>3.5</c:v>
                </c:pt>
                <c:pt idx="350">
                  <c:v>3.51</c:v>
                </c:pt>
                <c:pt idx="351">
                  <c:v>3.52</c:v>
                </c:pt>
                <c:pt idx="352">
                  <c:v>3.53</c:v>
                </c:pt>
                <c:pt idx="353">
                  <c:v>3.54</c:v>
                </c:pt>
                <c:pt idx="354">
                  <c:v>3.55</c:v>
                </c:pt>
                <c:pt idx="355">
                  <c:v>3.56</c:v>
                </c:pt>
                <c:pt idx="356">
                  <c:v>3.57</c:v>
                </c:pt>
                <c:pt idx="357">
                  <c:v>3.58</c:v>
                </c:pt>
                <c:pt idx="358">
                  <c:v>3.59</c:v>
                </c:pt>
                <c:pt idx="359">
                  <c:v>3.6</c:v>
                </c:pt>
                <c:pt idx="360">
                  <c:v>3.61</c:v>
                </c:pt>
                <c:pt idx="361">
                  <c:v>3.62</c:v>
                </c:pt>
                <c:pt idx="362">
                  <c:v>3.63</c:v>
                </c:pt>
                <c:pt idx="363">
                  <c:v>3.64</c:v>
                </c:pt>
                <c:pt idx="364">
                  <c:v>3.65</c:v>
                </c:pt>
                <c:pt idx="365">
                  <c:v>3.66</c:v>
                </c:pt>
                <c:pt idx="366">
                  <c:v>3.67</c:v>
                </c:pt>
                <c:pt idx="367">
                  <c:v>3.68</c:v>
                </c:pt>
                <c:pt idx="368">
                  <c:v>3.69</c:v>
                </c:pt>
                <c:pt idx="369">
                  <c:v>3.7</c:v>
                </c:pt>
                <c:pt idx="370">
                  <c:v>3.71</c:v>
                </c:pt>
                <c:pt idx="371">
                  <c:v>3.72</c:v>
                </c:pt>
                <c:pt idx="372">
                  <c:v>3.73</c:v>
                </c:pt>
                <c:pt idx="373">
                  <c:v>3.74</c:v>
                </c:pt>
                <c:pt idx="374">
                  <c:v>3.75</c:v>
                </c:pt>
                <c:pt idx="375">
                  <c:v>3.76</c:v>
                </c:pt>
                <c:pt idx="376">
                  <c:v>3.77</c:v>
                </c:pt>
                <c:pt idx="377">
                  <c:v>3.78</c:v>
                </c:pt>
                <c:pt idx="378">
                  <c:v>3.79</c:v>
                </c:pt>
                <c:pt idx="379">
                  <c:v>3.8</c:v>
                </c:pt>
                <c:pt idx="380">
                  <c:v>3.81</c:v>
                </c:pt>
                <c:pt idx="381">
                  <c:v>3.82</c:v>
                </c:pt>
                <c:pt idx="382">
                  <c:v>3.83</c:v>
                </c:pt>
                <c:pt idx="383">
                  <c:v>3.84</c:v>
                </c:pt>
                <c:pt idx="384">
                  <c:v>3.85</c:v>
                </c:pt>
                <c:pt idx="385">
                  <c:v>3.86</c:v>
                </c:pt>
                <c:pt idx="386">
                  <c:v>3.87</c:v>
                </c:pt>
                <c:pt idx="387">
                  <c:v>3.88</c:v>
                </c:pt>
                <c:pt idx="388">
                  <c:v>3.89</c:v>
                </c:pt>
                <c:pt idx="389">
                  <c:v>3.9</c:v>
                </c:pt>
                <c:pt idx="390">
                  <c:v>3.91</c:v>
                </c:pt>
                <c:pt idx="391">
                  <c:v>3.92</c:v>
                </c:pt>
                <c:pt idx="392">
                  <c:v>3.93</c:v>
                </c:pt>
                <c:pt idx="393">
                  <c:v>3.94</c:v>
                </c:pt>
                <c:pt idx="394">
                  <c:v>3.95</c:v>
                </c:pt>
                <c:pt idx="395">
                  <c:v>3.96</c:v>
                </c:pt>
                <c:pt idx="396">
                  <c:v>3.97</c:v>
                </c:pt>
                <c:pt idx="397">
                  <c:v>3.98</c:v>
                </c:pt>
                <c:pt idx="398">
                  <c:v>3.99</c:v>
                </c:pt>
                <c:pt idx="399">
                  <c:v>4</c:v>
                </c:pt>
                <c:pt idx="400">
                  <c:v>4.01</c:v>
                </c:pt>
                <c:pt idx="401">
                  <c:v>4.0199999999999996</c:v>
                </c:pt>
                <c:pt idx="402">
                  <c:v>4.03</c:v>
                </c:pt>
                <c:pt idx="403">
                  <c:v>4.04</c:v>
                </c:pt>
                <c:pt idx="404">
                  <c:v>4.05</c:v>
                </c:pt>
                <c:pt idx="405">
                  <c:v>4.0599999999999996</c:v>
                </c:pt>
                <c:pt idx="406">
                  <c:v>4.07</c:v>
                </c:pt>
                <c:pt idx="407">
                  <c:v>4.08</c:v>
                </c:pt>
                <c:pt idx="408">
                  <c:v>4.09</c:v>
                </c:pt>
                <c:pt idx="409">
                  <c:v>4.0999999999999996</c:v>
                </c:pt>
                <c:pt idx="410">
                  <c:v>4.1100000000000003</c:v>
                </c:pt>
                <c:pt idx="411">
                  <c:v>4.12</c:v>
                </c:pt>
                <c:pt idx="412">
                  <c:v>4.13</c:v>
                </c:pt>
                <c:pt idx="413">
                  <c:v>4.1399999999999997</c:v>
                </c:pt>
                <c:pt idx="414">
                  <c:v>4.1500000000000004</c:v>
                </c:pt>
                <c:pt idx="415">
                  <c:v>4.16</c:v>
                </c:pt>
                <c:pt idx="416">
                  <c:v>4.17</c:v>
                </c:pt>
                <c:pt idx="417">
                  <c:v>4.18</c:v>
                </c:pt>
                <c:pt idx="418">
                  <c:v>4.1900000000000004</c:v>
                </c:pt>
                <c:pt idx="419">
                  <c:v>4.2</c:v>
                </c:pt>
                <c:pt idx="420">
                  <c:v>4.21</c:v>
                </c:pt>
                <c:pt idx="421">
                  <c:v>4.22</c:v>
                </c:pt>
                <c:pt idx="422">
                  <c:v>4.2300000000000004</c:v>
                </c:pt>
                <c:pt idx="423">
                  <c:v>4.24</c:v>
                </c:pt>
                <c:pt idx="424">
                  <c:v>4.25</c:v>
                </c:pt>
                <c:pt idx="425">
                  <c:v>4.26</c:v>
                </c:pt>
                <c:pt idx="426">
                  <c:v>4.2699999999999996</c:v>
                </c:pt>
                <c:pt idx="427">
                  <c:v>4.28</c:v>
                </c:pt>
                <c:pt idx="428">
                  <c:v>4.29</c:v>
                </c:pt>
                <c:pt idx="429">
                  <c:v>4.3</c:v>
                </c:pt>
                <c:pt idx="430">
                  <c:v>4.3099999999999996</c:v>
                </c:pt>
                <c:pt idx="431">
                  <c:v>4.32</c:v>
                </c:pt>
                <c:pt idx="432">
                  <c:v>4.33</c:v>
                </c:pt>
                <c:pt idx="433">
                  <c:v>4.34</c:v>
                </c:pt>
                <c:pt idx="434">
                  <c:v>4.3499999999999996</c:v>
                </c:pt>
                <c:pt idx="435">
                  <c:v>4.3600000000000003</c:v>
                </c:pt>
                <c:pt idx="436">
                  <c:v>4.37</c:v>
                </c:pt>
                <c:pt idx="437">
                  <c:v>4.38</c:v>
                </c:pt>
                <c:pt idx="438">
                  <c:v>4.3899999999999997</c:v>
                </c:pt>
                <c:pt idx="439">
                  <c:v>4.4000000000000004</c:v>
                </c:pt>
                <c:pt idx="440">
                  <c:v>4.41</c:v>
                </c:pt>
                <c:pt idx="441">
                  <c:v>4.42</c:v>
                </c:pt>
                <c:pt idx="442">
                  <c:v>4.43</c:v>
                </c:pt>
                <c:pt idx="443">
                  <c:v>4.4400000000000004</c:v>
                </c:pt>
                <c:pt idx="444">
                  <c:v>4.45</c:v>
                </c:pt>
                <c:pt idx="445">
                  <c:v>4.46</c:v>
                </c:pt>
                <c:pt idx="446">
                  <c:v>4.47</c:v>
                </c:pt>
                <c:pt idx="447">
                  <c:v>4.4800000000000004</c:v>
                </c:pt>
                <c:pt idx="448">
                  <c:v>4.49</c:v>
                </c:pt>
                <c:pt idx="449">
                  <c:v>4.5</c:v>
                </c:pt>
                <c:pt idx="450">
                  <c:v>4.51</c:v>
                </c:pt>
                <c:pt idx="451">
                  <c:v>4.5199999999999996</c:v>
                </c:pt>
                <c:pt idx="452">
                  <c:v>4.53</c:v>
                </c:pt>
                <c:pt idx="453">
                  <c:v>4.54</c:v>
                </c:pt>
                <c:pt idx="454">
                  <c:v>4.55</c:v>
                </c:pt>
                <c:pt idx="455">
                  <c:v>4.5599999999999996</c:v>
                </c:pt>
                <c:pt idx="456">
                  <c:v>4.57</c:v>
                </c:pt>
                <c:pt idx="457">
                  <c:v>4.58</c:v>
                </c:pt>
                <c:pt idx="458">
                  <c:v>4.59</c:v>
                </c:pt>
                <c:pt idx="459">
                  <c:v>4.5999999999999996</c:v>
                </c:pt>
                <c:pt idx="460">
                  <c:v>4.6100000000000003</c:v>
                </c:pt>
                <c:pt idx="461">
                  <c:v>4.62</c:v>
                </c:pt>
                <c:pt idx="462">
                  <c:v>4.63</c:v>
                </c:pt>
                <c:pt idx="463">
                  <c:v>4.6399999999999997</c:v>
                </c:pt>
                <c:pt idx="464">
                  <c:v>4.6500000000000004</c:v>
                </c:pt>
                <c:pt idx="465">
                  <c:v>4.66</c:v>
                </c:pt>
                <c:pt idx="466">
                  <c:v>4.67</c:v>
                </c:pt>
                <c:pt idx="467">
                  <c:v>4.68</c:v>
                </c:pt>
                <c:pt idx="468">
                  <c:v>4.6900000000000004</c:v>
                </c:pt>
                <c:pt idx="469">
                  <c:v>4.7</c:v>
                </c:pt>
                <c:pt idx="470">
                  <c:v>4.71</c:v>
                </c:pt>
                <c:pt idx="471">
                  <c:v>4.72</c:v>
                </c:pt>
                <c:pt idx="472">
                  <c:v>4.7300000000000004</c:v>
                </c:pt>
                <c:pt idx="473">
                  <c:v>4.74</c:v>
                </c:pt>
                <c:pt idx="474">
                  <c:v>4.75</c:v>
                </c:pt>
                <c:pt idx="475">
                  <c:v>4.76</c:v>
                </c:pt>
                <c:pt idx="476">
                  <c:v>4.7699999999999996</c:v>
                </c:pt>
                <c:pt idx="477">
                  <c:v>4.78</c:v>
                </c:pt>
                <c:pt idx="478">
                  <c:v>4.79</c:v>
                </c:pt>
                <c:pt idx="479">
                  <c:v>4.8</c:v>
                </c:pt>
                <c:pt idx="480">
                  <c:v>4.8099999999999996</c:v>
                </c:pt>
                <c:pt idx="481">
                  <c:v>4.82</c:v>
                </c:pt>
                <c:pt idx="482">
                  <c:v>4.83</c:v>
                </c:pt>
                <c:pt idx="483">
                  <c:v>4.84</c:v>
                </c:pt>
                <c:pt idx="484">
                  <c:v>4.8499999999999996</c:v>
                </c:pt>
                <c:pt idx="485">
                  <c:v>4.8600000000000003</c:v>
                </c:pt>
                <c:pt idx="486">
                  <c:v>4.87</c:v>
                </c:pt>
                <c:pt idx="487">
                  <c:v>4.88</c:v>
                </c:pt>
                <c:pt idx="488">
                  <c:v>4.8899999999999997</c:v>
                </c:pt>
                <c:pt idx="489">
                  <c:v>4.9000000000000004</c:v>
                </c:pt>
                <c:pt idx="490">
                  <c:v>4.91</c:v>
                </c:pt>
                <c:pt idx="491">
                  <c:v>4.92</c:v>
                </c:pt>
                <c:pt idx="492">
                  <c:v>4.93</c:v>
                </c:pt>
                <c:pt idx="493">
                  <c:v>4.9400000000000004</c:v>
                </c:pt>
                <c:pt idx="494">
                  <c:v>4.95</c:v>
                </c:pt>
                <c:pt idx="495">
                  <c:v>4.96</c:v>
                </c:pt>
                <c:pt idx="496">
                  <c:v>4.97</c:v>
                </c:pt>
                <c:pt idx="497">
                  <c:v>4.9800000000000004</c:v>
                </c:pt>
                <c:pt idx="498">
                  <c:v>4.99</c:v>
                </c:pt>
                <c:pt idx="499">
                  <c:v>5</c:v>
                </c:pt>
                <c:pt idx="500">
                  <c:v>5.01</c:v>
                </c:pt>
                <c:pt idx="501">
                  <c:v>5.0199999999999996</c:v>
                </c:pt>
                <c:pt idx="502">
                  <c:v>5.03</c:v>
                </c:pt>
                <c:pt idx="503">
                  <c:v>5.04</c:v>
                </c:pt>
                <c:pt idx="504">
                  <c:v>5.05</c:v>
                </c:pt>
                <c:pt idx="505">
                  <c:v>5.0599999999999996</c:v>
                </c:pt>
                <c:pt idx="506">
                  <c:v>5.07</c:v>
                </c:pt>
                <c:pt idx="507">
                  <c:v>5.08</c:v>
                </c:pt>
                <c:pt idx="508">
                  <c:v>5.09</c:v>
                </c:pt>
                <c:pt idx="509">
                  <c:v>5.0999999999999996</c:v>
                </c:pt>
                <c:pt idx="510">
                  <c:v>5.1100000000000003</c:v>
                </c:pt>
                <c:pt idx="511">
                  <c:v>5.12</c:v>
                </c:pt>
                <c:pt idx="512">
                  <c:v>5.13</c:v>
                </c:pt>
                <c:pt idx="513">
                  <c:v>5.14</c:v>
                </c:pt>
                <c:pt idx="514">
                  <c:v>5.15</c:v>
                </c:pt>
                <c:pt idx="515">
                  <c:v>5.16</c:v>
                </c:pt>
                <c:pt idx="516">
                  <c:v>5.17</c:v>
                </c:pt>
                <c:pt idx="517">
                  <c:v>5.18</c:v>
                </c:pt>
                <c:pt idx="518">
                  <c:v>5.19</c:v>
                </c:pt>
                <c:pt idx="519">
                  <c:v>5.2</c:v>
                </c:pt>
                <c:pt idx="520">
                  <c:v>5.21</c:v>
                </c:pt>
                <c:pt idx="521">
                  <c:v>5.22</c:v>
                </c:pt>
                <c:pt idx="522">
                  <c:v>5.23</c:v>
                </c:pt>
                <c:pt idx="523">
                  <c:v>5.24</c:v>
                </c:pt>
                <c:pt idx="524">
                  <c:v>5.25</c:v>
                </c:pt>
                <c:pt idx="525">
                  <c:v>5.26</c:v>
                </c:pt>
                <c:pt idx="526">
                  <c:v>5.27</c:v>
                </c:pt>
                <c:pt idx="527">
                  <c:v>5.28</c:v>
                </c:pt>
                <c:pt idx="528">
                  <c:v>5.29</c:v>
                </c:pt>
                <c:pt idx="529">
                  <c:v>5.3</c:v>
                </c:pt>
                <c:pt idx="530">
                  <c:v>5.31</c:v>
                </c:pt>
                <c:pt idx="531">
                  <c:v>5.32</c:v>
                </c:pt>
                <c:pt idx="532">
                  <c:v>5.33</c:v>
                </c:pt>
                <c:pt idx="533">
                  <c:v>5.34</c:v>
                </c:pt>
                <c:pt idx="534">
                  <c:v>5.35</c:v>
                </c:pt>
                <c:pt idx="535">
                  <c:v>5.36</c:v>
                </c:pt>
                <c:pt idx="536">
                  <c:v>5.37</c:v>
                </c:pt>
                <c:pt idx="537">
                  <c:v>5.38</c:v>
                </c:pt>
                <c:pt idx="538">
                  <c:v>5.39</c:v>
                </c:pt>
                <c:pt idx="539">
                  <c:v>5.4</c:v>
                </c:pt>
                <c:pt idx="540">
                  <c:v>5.41</c:v>
                </c:pt>
                <c:pt idx="541">
                  <c:v>5.42</c:v>
                </c:pt>
                <c:pt idx="542">
                  <c:v>5.43</c:v>
                </c:pt>
                <c:pt idx="543">
                  <c:v>5.44</c:v>
                </c:pt>
                <c:pt idx="544">
                  <c:v>5.45</c:v>
                </c:pt>
                <c:pt idx="545">
                  <c:v>5.46</c:v>
                </c:pt>
                <c:pt idx="546">
                  <c:v>5.47</c:v>
                </c:pt>
                <c:pt idx="547">
                  <c:v>5.48</c:v>
                </c:pt>
                <c:pt idx="548">
                  <c:v>5.49</c:v>
                </c:pt>
                <c:pt idx="549">
                  <c:v>5.5</c:v>
                </c:pt>
                <c:pt idx="550">
                  <c:v>5.51</c:v>
                </c:pt>
                <c:pt idx="551">
                  <c:v>5.52</c:v>
                </c:pt>
                <c:pt idx="552">
                  <c:v>5.53</c:v>
                </c:pt>
                <c:pt idx="553">
                  <c:v>5.54</c:v>
                </c:pt>
                <c:pt idx="554">
                  <c:v>5.55</c:v>
                </c:pt>
                <c:pt idx="555">
                  <c:v>5.56</c:v>
                </c:pt>
                <c:pt idx="556">
                  <c:v>5.57</c:v>
                </c:pt>
                <c:pt idx="557">
                  <c:v>5.58</c:v>
                </c:pt>
                <c:pt idx="558">
                  <c:v>5.59</c:v>
                </c:pt>
                <c:pt idx="559">
                  <c:v>5.6</c:v>
                </c:pt>
                <c:pt idx="560">
                  <c:v>5.61</c:v>
                </c:pt>
                <c:pt idx="561">
                  <c:v>5.62</c:v>
                </c:pt>
                <c:pt idx="562">
                  <c:v>5.63</c:v>
                </c:pt>
                <c:pt idx="563">
                  <c:v>5.64</c:v>
                </c:pt>
                <c:pt idx="564">
                  <c:v>5.65</c:v>
                </c:pt>
                <c:pt idx="565">
                  <c:v>5.66</c:v>
                </c:pt>
                <c:pt idx="566">
                  <c:v>5.67</c:v>
                </c:pt>
                <c:pt idx="567">
                  <c:v>5.68</c:v>
                </c:pt>
                <c:pt idx="568">
                  <c:v>5.69</c:v>
                </c:pt>
                <c:pt idx="569">
                  <c:v>5.7</c:v>
                </c:pt>
                <c:pt idx="570">
                  <c:v>5.71</c:v>
                </c:pt>
                <c:pt idx="571">
                  <c:v>5.72</c:v>
                </c:pt>
                <c:pt idx="572">
                  <c:v>5.73</c:v>
                </c:pt>
                <c:pt idx="573">
                  <c:v>5.74</c:v>
                </c:pt>
                <c:pt idx="574">
                  <c:v>5.75</c:v>
                </c:pt>
                <c:pt idx="575">
                  <c:v>5.76</c:v>
                </c:pt>
                <c:pt idx="576">
                  <c:v>5.77</c:v>
                </c:pt>
                <c:pt idx="577">
                  <c:v>5.78</c:v>
                </c:pt>
                <c:pt idx="578">
                  <c:v>5.79</c:v>
                </c:pt>
                <c:pt idx="579">
                  <c:v>5.8</c:v>
                </c:pt>
                <c:pt idx="580">
                  <c:v>5.81</c:v>
                </c:pt>
                <c:pt idx="581">
                  <c:v>5.82</c:v>
                </c:pt>
                <c:pt idx="582">
                  <c:v>5.83</c:v>
                </c:pt>
                <c:pt idx="583">
                  <c:v>5.84</c:v>
                </c:pt>
                <c:pt idx="584">
                  <c:v>5.85</c:v>
                </c:pt>
                <c:pt idx="585">
                  <c:v>5.86</c:v>
                </c:pt>
                <c:pt idx="586">
                  <c:v>5.87</c:v>
                </c:pt>
                <c:pt idx="587">
                  <c:v>5.88</c:v>
                </c:pt>
                <c:pt idx="588">
                  <c:v>5.89</c:v>
                </c:pt>
                <c:pt idx="589">
                  <c:v>5.9</c:v>
                </c:pt>
                <c:pt idx="590">
                  <c:v>5.91</c:v>
                </c:pt>
                <c:pt idx="591">
                  <c:v>5.92</c:v>
                </c:pt>
                <c:pt idx="592">
                  <c:v>5.93</c:v>
                </c:pt>
                <c:pt idx="593">
                  <c:v>5.94</c:v>
                </c:pt>
                <c:pt idx="594">
                  <c:v>5.95</c:v>
                </c:pt>
                <c:pt idx="595">
                  <c:v>5.96</c:v>
                </c:pt>
                <c:pt idx="596">
                  <c:v>5.97</c:v>
                </c:pt>
                <c:pt idx="597">
                  <c:v>5.98</c:v>
                </c:pt>
                <c:pt idx="598">
                  <c:v>5.99</c:v>
                </c:pt>
                <c:pt idx="599">
                  <c:v>6</c:v>
                </c:pt>
                <c:pt idx="600">
                  <c:v>6.01</c:v>
                </c:pt>
                <c:pt idx="601">
                  <c:v>6.02</c:v>
                </c:pt>
                <c:pt idx="602">
                  <c:v>6.03</c:v>
                </c:pt>
                <c:pt idx="603">
                  <c:v>6.04</c:v>
                </c:pt>
                <c:pt idx="604">
                  <c:v>6.05</c:v>
                </c:pt>
                <c:pt idx="605">
                  <c:v>6.06</c:v>
                </c:pt>
                <c:pt idx="606">
                  <c:v>6.07</c:v>
                </c:pt>
                <c:pt idx="607">
                  <c:v>6.08</c:v>
                </c:pt>
                <c:pt idx="608">
                  <c:v>6.09</c:v>
                </c:pt>
                <c:pt idx="609">
                  <c:v>6.1</c:v>
                </c:pt>
                <c:pt idx="610">
                  <c:v>6.11</c:v>
                </c:pt>
                <c:pt idx="611">
                  <c:v>6.12</c:v>
                </c:pt>
                <c:pt idx="612">
                  <c:v>6.13</c:v>
                </c:pt>
                <c:pt idx="613">
                  <c:v>6.14</c:v>
                </c:pt>
                <c:pt idx="614">
                  <c:v>6.15</c:v>
                </c:pt>
                <c:pt idx="615">
                  <c:v>6.16</c:v>
                </c:pt>
                <c:pt idx="616">
                  <c:v>6.17</c:v>
                </c:pt>
                <c:pt idx="617">
                  <c:v>6.18</c:v>
                </c:pt>
                <c:pt idx="618">
                  <c:v>6.19</c:v>
                </c:pt>
                <c:pt idx="619">
                  <c:v>6.2</c:v>
                </c:pt>
                <c:pt idx="620">
                  <c:v>6.21</c:v>
                </c:pt>
                <c:pt idx="621">
                  <c:v>6.22</c:v>
                </c:pt>
                <c:pt idx="622">
                  <c:v>6.23</c:v>
                </c:pt>
                <c:pt idx="623">
                  <c:v>6.24</c:v>
                </c:pt>
                <c:pt idx="624">
                  <c:v>6.25</c:v>
                </c:pt>
                <c:pt idx="625">
                  <c:v>6.26</c:v>
                </c:pt>
                <c:pt idx="626">
                  <c:v>6.27</c:v>
                </c:pt>
                <c:pt idx="627">
                  <c:v>6.28</c:v>
                </c:pt>
                <c:pt idx="628">
                  <c:v>6.29</c:v>
                </c:pt>
                <c:pt idx="629">
                  <c:v>6.3</c:v>
                </c:pt>
                <c:pt idx="630">
                  <c:v>6.31</c:v>
                </c:pt>
                <c:pt idx="631">
                  <c:v>6.32</c:v>
                </c:pt>
                <c:pt idx="632">
                  <c:v>6.33</c:v>
                </c:pt>
                <c:pt idx="633">
                  <c:v>6.34</c:v>
                </c:pt>
                <c:pt idx="634">
                  <c:v>6.35</c:v>
                </c:pt>
                <c:pt idx="635">
                  <c:v>6.36</c:v>
                </c:pt>
                <c:pt idx="636">
                  <c:v>6.37</c:v>
                </c:pt>
                <c:pt idx="637">
                  <c:v>6.38</c:v>
                </c:pt>
                <c:pt idx="638">
                  <c:v>6.39</c:v>
                </c:pt>
                <c:pt idx="639">
                  <c:v>6.4</c:v>
                </c:pt>
                <c:pt idx="640">
                  <c:v>6.41</c:v>
                </c:pt>
                <c:pt idx="641">
                  <c:v>6.42</c:v>
                </c:pt>
                <c:pt idx="642">
                  <c:v>6.43</c:v>
                </c:pt>
                <c:pt idx="643">
                  <c:v>6.44</c:v>
                </c:pt>
                <c:pt idx="644">
                  <c:v>6.45</c:v>
                </c:pt>
                <c:pt idx="645">
                  <c:v>6.46</c:v>
                </c:pt>
                <c:pt idx="646">
                  <c:v>6.47</c:v>
                </c:pt>
                <c:pt idx="647">
                  <c:v>6.48</c:v>
                </c:pt>
                <c:pt idx="648">
                  <c:v>6.49</c:v>
                </c:pt>
                <c:pt idx="649">
                  <c:v>6.5</c:v>
                </c:pt>
                <c:pt idx="650">
                  <c:v>6.51</c:v>
                </c:pt>
                <c:pt idx="651">
                  <c:v>6.52</c:v>
                </c:pt>
                <c:pt idx="652">
                  <c:v>6.53</c:v>
                </c:pt>
                <c:pt idx="653">
                  <c:v>6.54</c:v>
                </c:pt>
                <c:pt idx="654">
                  <c:v>6.55</c:v>
                </c:pt>
                <c:pt idx="655">
                  <c:v>6.56</c:v>
                </c:pt>
                <c:pt idx="656">
                  <c:v>6.57</c:v>
                </c:pt>
                <c:pt idx="657">
                  <c:v>6.58</c:v>
                </c:pt>
                <c:pt idx="658">
                  <c:v>6.59</c:v>
                </c:pt>
                <c:pt idx="659">
                  <c:v>6.6</c:v>
                </c:pt>
                <c:pt idx="660">
                  <c:v>6.61</c:v>
                </c:pt>
                <c:pt idx="661">
                  <c:v>6.62</c:v>
                </c:pt>
                <c:pt idx="662">
                  <c:v>6.63</c:v>
                </c:pt>
                <c:pt idx="663">
                  <c:v>6.64</c:v>
                </c:pt>
                <c:pt idx="664">
                  <c:v>6.65</c:v>
                </c:pt>
                <c:pt idx="665">
                  <c:v>6.66</c:v>
                </c:pt>
                <c:pt idx="666">
                  <c:v>6.67</c:v>
                </c:pt>
                <c:pt idx="667">
                  <c:v>6.68</c:v>
                </c:pt>
                <c:pt idx="668">
                  <c:v>6.69</c:v>
                </c:pt>
                <c:pt idx="669">
                  <c:v>6.7</c:v>
                </c:pt>
                <c:pt idx="670">
                  <c:v>6.71</c:v>
                </c:pt>
                <c:pt idx="671">
                  <c:v>6.72</c:v>
                </c:pt>
                <c:pt idx="672">
                  <c:v>6.73</c:v>
                </c:pt>
                <c:pt idx="673">
                  <c:v>6.74</c:v>
                </c:pt>
                <c:pt idx="674">
                  <c:v>6.75</c:v>
                </c:pt>
                <c:pt idx="675">
                  <c:v>6.76</c:v>
                </c:pt>
                <c:pt idx="676">
                  <c:v>6.77</c:v>
                </c:pt>
                <c:pt idx="677">
                  <c:v>6.78</c:v>
                </c:pt>
                <c:pt idx="678">
                  <c:v>6.79</c:v>
                </c:pt>
                <c:pt idx="679">
                  <c:v>6.8</c:v>
                </c:pt>
                <c:pt idx="680">
                  <c:v>6.81</c:v>
                </c:pt>
                <c:pt idx="681">
                  <c:v>6.82</c:v>
                </c:pt>
                <c:pt idx="682">
                  <c:v>6.83</c:v>
                </c:pt>
                <c:pt idx="683">
                  <c:v>6.84</c:v>
                </c:pt>
                <c:pt idx="684">
                  <c:v>6.85</c:v>
                </c:pt>
                <c:pt idx="685">
                  <c:v>6.86</c:v>
                </c:pt>
                <c:pt idx="686">
                  <c:v>6.87</c:v>
                </c:pt>
                <c:pt idx="687">
                  <c:v>6.88</c:v>
                </c:pt>
                <c:pt idx="688">
                  <c:v>6.89</c:v>
                </c:pt>
                <c:pt idx="689">
                  <c:v>6.9</c:v>
                </c:pt>
                <c:pt idx="690">
                  <c:v>6.91</c:v>
                </c:pt>
                <c:pt idx="691">
                  <c:v>6.92</c:v>
                </c:pt>
                <c:pt idx="692">
                  <c:v>6.93</c:v>
                </c:pt>
                <c:pt idx="693">
                  <c:v>6.94</c:v>
                </c:pt>
                <c:pt idx="694">
                  <c:v>6.95</c:v>
                </c:pt>
                <c:pt idx="695">
                  <c:v>6.96</c:v>
                </c:pt>
                <c:pt idx="696">
                  <c:v>6.97</c:v>
                </c:pt>
                <c:pt idx="697">
                  <c:v>6.98</c:v>
                </c:pt>
                <c:pt idx="698">
                  <c:v>6.99</c:v>
                </c:pt>
                <c:pt idx="699">
                  <c:v>7</c:v>
                </c:pt>
                <c:pt idx="700">
                  <c:v>7.01</c:v>
                </c:pt>
                <c:pt idx="701">
                  <c:v>7.02</c:v>
                </c:pt>
                <c:pt idx="702">
                  <c:v>7.03</c:v>
                </c:pt>
                <c:pt idx="703">
                  <c:v>7.04</c:v>
                </c:pt>
                <c:pt idx="704">
                  <c:v>7.05</c:v>
                </c:pt>
                <c:pt idx="705">
                  <c:v>7.06</c:v>
                </c:pt>
                <c:pt idx="706">
                  <c:v>7.07</c:v>
                </c:pt>
                <c:pt idx="707">
                  <c:v>7.08</c:v>
                </c:pt>
                <c:pt idx="708">
                  <c:v>7.09</c:v>
                </c:pt>
                <c:pt idx="709">
                  <c:v>7.1</c:v>
                </c:pt>
                <c:pt idx="710">
                  <c:v>7.11</c:v>
                </c:pt>
                <c:pt idx="711">
                  <c:v>7.12</c:v>
                </c:pt>
                <c:pt idx="712">
                  <c:v>7.13</c:v>
                </c:pt>
                <c:pt idx="713">
                  <c:v>7.14</c:v>
                </c:pt>
                <c:pt idx="714">
                  <c:v>7.15</c:v>
                </c:pt>
                <c:pt idx="715">
                  <c:v>7.16</c:v>
                </c:pt>
                <c:pt idx="716">
                  <c:v>7.17</c:v>
                </c:pt>
                <c:pt idx="717">
                  <c:v>7.18</c:v>
                </c:pt>
                <c:pt idx="718">
                  <c:v>7.19</c:v>
                </c:pt>
                <c:pt idx="719">
                  <c:v>7.2</c:v>
                </c:pt>
                <c:pt idx="720">
                  <c:v>7.21</c:v>
                </c:pt>
                <c:pt idx="721">
                  <c:v>7.22</c:v>
                </c:pt>
                <c:pt idx="722">
                  <c:v>7.23</c:v>
                </c:pt>
                <c:pt idx="723">
                  <c:v>7.24</c:v>
                </c:pt>
                <c:pt idx="724">
                  <c:v>7.25</c:v>
                </c:pt>
                <c:pt idx="725">
                  <c:v>7.26</c:v>
                </c:pt>
                <c:pt idx="726">
                  <c:v>7.27</c:v>
                </c:pt>
                <c:pt idx="727">
                  <c:v>7.28</c:v>
                </c:pt>
                <c:pt idx="728">
                  <c:v>7.29</c:v>
                </c:pt>
                <c:pt idx="729">
                  <c:v>7.3</c:v>
                </c:pt>
                <c:pt idx="730">
                  <c:v>7.31</c:v>
                </c:pt>
                <c:pt idx="731">
                  <c:v>7.32</c:v>
                </c:pt>
                <c:pt idx="732">
                  <c:v>7.33</c:v>
                </c:pt>
                <c:pt idx="733">
                  <c:v>7.34</c:v>
                </c:pt>
                <c:pt idx="734">
                  <c:v>7.35</c:v>
                </c:pt>
                <c:pt idx="735">
                  <c:v>7.36</c:v>
                </c:pt>
                <c:pt idx="736">
                  <c:v>7.37</c:v>
                </c:pt>
                <c:pt idx="737">
                  <c:v>7.38</c:v>
                </c:pt>
                <c:pt idx="738">
                  <c:v>7.39</c:v>
                </c:pt>
                <c:pt idx="739">
                  <c:v>7.4</c:v>
                </c:pt>
                <c:pt idx="740">
                  <c:v>7.41</c:v>
                </c:pt>
                <c:pt idx="741">
                  <c:v>7.42</c:v>
                </c:pt>
                <c:pt idx="742">
                  <c:v>7.43</c:v>
                </c:pt>
                <c:pt idx="743">
                  <c:v>7.44</c:v>
                </c:pt>
                <c:pt idx="744">
                  <c:v>7.45</c:v>
                </c:pt>
                <c:pt idx="745">
                  <c:v>7.46</c:v>
                </c:pt>
                <c:pt idx="746">
                  <c:v>7.47</c:v>
                </c:pt>
                <c:pt idx="747">
                  <c:v>7.48</c:v>
                </c:pt>
                <c:pt idx="748">
                  <c:v>7.49</c:v>
                </c:pt>
                <c:pt idx="749">
                  <c:v>7.5</c:v>
                </c:pt>
                <c:pt idx="750">
                  <c:v>7.51</c:v>
                </c:pt>
                <c:pt idx="751">
                  <c:v>7.52</c:v>
                </c:pt>
                <c:pt idx="752">
                  <c:v>7.53</c:v>
                </c:pt>
                <c:pt idx="753">
                  <c:v>7.54</c:v>
                </c:pt>
                <c:pt idx="754">
                  <c:v>7.55</c:v>
                </c:pt>
                <c:pt idx="755">
                  <c:v>7.56</c:v>
                </c:pt>
                <c:pt idx="756">
                  <c:v>7.57</c:v>
                </c:pt>
                <c:pt idx="757">
                  <c:v>7.58</c:v>
                </c:pt>
                <c:pt idx="758">
                  <c:v>7.59</c:v>
                </c:pt>
                <c:pt idx="759">
                  <c:v>7.6</c:v>
                </c:pt>
                <c:pt idx="760">
                  <c:v>7.61</c:v>
                </c:pt>
                <c:pt idx="761">
                  <c:v>7.62</c:v>
                </c:pt>
                <c:pt idx="762">
                  <c:v>7.63</c:v>
                </c:pt>
                <c:pt idx="763">
                  <c:v>7.64</c:v>
                </c:pt>
                <c:pt idx="764">
                  <c:v>7.65</c:v>
                </c:pt>
                <c:pt idx="765">
                  <c:v>7.66</c:v>
                </c:pt>
                <c:pt idx="766">
                  <c:v>7.67</c:v>
                </c:pt>
                <c:pt idx="767">
                  <c:v>7.68</c:v>
                </c:pt>
                <c:pt idx="768">
                  <c:v>7.69</c:v>
                </c:pt>
                <c:pt idx="769">
                  <c:v>7.7</c:v>
                </c:pt>
                <c:pt idx="770">
                  <c:v>7.71</c:v>
                </c:pt>
                <c:pt idx="771">
                  <c:v>7.72</c:v>
                </c:pt>
                <c:pt idx="772">
                  <c:v>7.73</c:v>
                </c:pt>
                <c:pt idx="773">
                  <c:v>7.74</c:v>
                </c:pt>
                <c:pt idx="774">
                  <c:v>7.75</c:v>
                </c:pt>
                <c:pt idx="775">
                  <c:v>7.76</c:v>
                </c:pt>
                <c:pt idx="776">
                  <c:v>7.77</c:v>
                </c:pt>
                <c:pt idx="777">
                  <c:v>7.78</c:v>
                </c:pt>
                <c:pt idx="778">
                  <c:v>7.79</c:v>
                </c:pt>
                <c:pt idx="779">
                  <c:v>7.8</c:v>
                </c:pt>
                <c:pt idx="780">
                  <c:v>7.81</c:v>
                </c:pt>
                <c:pt idx="781">
                  <c:v>7.82</c:v>
                </c:pt>
                <c:pt idx="782">
                  <c:v>7.83</c:v>
                </c:pt>
                <c:pt idx="783">
                  <c:v>7.84</c:v>
                </c:pt>
                <c:pt idx="784">
                  <c:v>7.85</c:v>
                </c:pt>
                <c:pt idx="785">
                  <c:v>7.86</c:v>
                </c:pt>
                <c:pt idx="786">
                  <c:v>7.87</c:v>
                </c:pt>
                <c:pt idx="787">
                  <c:v>7.88</c:v>
                </c:pt>
                <c:pt idx="788">
                  <c:v>7.89</c:v>
                </c:pt>
                <c:pt idx="789">
                  <c:v>7.9</c:v>
                </c:pt>
                <c:pt idx="790">
                  <c:v>7.91</c:v>
                </c:pt>
                <c:pt idx="791">
                  <c:v>7.92</c:v>
                </c:pt>
                <c:pt idx="792">
                  <c:v>7.93</c:v>
                </c:pt>
                <c:pt idx="793">
                  <c:v>7.94</c:v>
                </c:pt>
                <c:pt idx="794">
                  <c:v>7.95</c:v>
                </c:pt>
                <c:pt idx="795">
                  <c:v>7.96</c:v>
                </c:pt>
                <c:pt idx="796">
                  <c:v>7.97</c:v>
                </c:pt>
                <c:pt idx="797">
                  <c:v>7.98</c:v>
                </c:pt>
                <c:pt idx="798">
                  <c:v>7.99</c:v>
                </c:pt>
                <c:pt idx="799">
                  <c:v>8</c:v>
                </c:pt>
                <c:pt idx="800">
                  <c:v>8.01</c:v>
                </c:pt>
                <c:pt idx="801">
                  <c:v>8.02</c:v>
                </c:pt>
                <c:pt idx="802">
                  <c:v>8.0299999999999994</c:v>
                </c:pt>
                <c:pt idx="803">
                  <c:v>8.0399999999999991</c:v>
                </c:pt>
                <c:pt idx="804">
                  <c:v>8.0500000000000007</c:v>
                </c:pt>
                <c:pt idx="805">
                  <c:v>8.06</c:v>
                </c:pt>
                <c:pt idx="806">
                  <c:v>8.07</c:v>
                </c:pt>
                <c:pt idx="807">
                  <c:v>8.08</c:v>
                </c:pt>
                <c:pt idx="808">
                  <c:v>8.09</c:v>
                </c:pt>
                <c:pt idx="809">
                  <c:v>8.1</c:v>
                </c:pt>
                <c:pt idx="810">
                  <c:v>8.11</c:v>
                </c:pt>
                <c:pt idx="811">
                  <c:v>8.1199999999999992</c:v>
                </c:pt>
                <c:pt idx="812">
                  <c:v>8.1300000000000008</c:v>
                </c:pt>
                <c:pt idx="813">
                  <c:v>8.14</c:v>
                </c:pt>
                <c:pt idx="814">
                  <c:v>8.15</c:v>
                </c:pt>
                <c:pt idx="815">
                  <c:v>8.16</c:v>
                </c:pt>
                <c:pt idx="816">
                  <c:v>8.17</c:v>
                </c:pt>
                <c:pt idx="817">
                  <c:v>8.18</c:v>
                </c:pt>
                <c:pt idx="818">
                  <c:v>8.19</c:v>
                </c:pt>
                <c:pt idx="819">
                  <c:v>8.1999999999999993</c:v>
                </c:pt>
                <c:pt idx="820">
                  <c:v>8.2100000000000009</c:v>
                </c:pt>
                <c:pt idx="821">
                  <c:v>8.2200000000000006</c:v>
                </c:pt>
                <c:pt idx="822">
                  <c:v>8.23</c:v>
                </c:pt>
                <c:pt idx="823">
                  <c:v>8.24</c:v>
                </c:pt>
                <c:pt idx="824">
                  <c:v>8.25</c:v>
                </c:pt>
                <c:pt idx="825">
                  <c:v>8.26</c:v>
                </c:pt>
                <c:pt idx="826">
                  <c:v>8.27</c:v>
                </c:pt>
                <c:pt idx="827">
                  <c:v>8.2799999999999994</c:v>
                </c:pt>
                <c:pt idx="828">
                  <c:v>8.2899999999999991</c:v>
                </c:pt>
                <c:pt idx="829">
                  <c:v>8.3000000000000007</c:v>
                </c:pt>
                <c:pt idx="830">
                  <c:v>8.31</c:v>
                </c:pt>
                <c:pt idx="831">
                  <c:v>8.32</c:v>
                </c:pt>
                <c:pt idx="832">
                  <c:v>8.33</c:v>
                </c:pt>
                <c:pt idx="833">
                  <c:v>8.34</c:v>
                </c:pt>
                <c:pt idx="834">
                  <c:v>8.35</c:v>
                </c:pt>
                <c:pt idx="835">
                  <c:v>8.36</c:v>
                </c:pt>
                <c:pt idx="836">
                  <c:v>8.3699999999999992</c:v>
                </c:pt>
                <c:pt idx="837">
                  <c:v>8.3800000000000008</c:v>
                </c:pt>
                <c:pt idx="838">
                  <c:v>8.39</c:v>
                </c:pt>
                <c:pt idx="839">
                  <c:v>8.4</c:v>
                </c:pt>
                <c:pt idx="840">
                  <c:v>8.41</c:v>
                </c:pt>
                <c:pt idx="841">
                  <c:v>8.42</c:v>
                </c:pt>
                <c:pt idx="842">
                  <c:v>8.43</c:v>
                </c:pt>
                <c:pt idx="843">
                  <c:v>8.44</c:v>
                </c:pt>
                <c:pt idx="844">
                  <c:v>8.4499999999999993</c:v>
                </c:pt>
                <c:pt idx="845">
                  <c:v>8.4600000000000009</c:v>
                </c:pt>
                <c:pt idx="846">
                  <c:v>8.4700000000000006</c:v>
                </c:pt>
                <c:pt idx="847">
                  <c:v>8.48</c:v>
                </c:pt>
                <c:pt idx="848">
                  <c:v>8.49</c:v>
                </c:pt>
                <c:pt idx="849">
                  <c:v>8.5</c:v>
                </c:pt>
                <c:pt idx="850">
                  <c:v>8.51</c:v>
                </c:pt>
                <c:pt idx="851">
                  <c:v>8.52</c:v>
                </c:pt>
                <c:pt idx="852">
                  <c:v>8.5299999999999994</c:v>
                </c:pt>
                <c:pt idx="853">
                  <c:v>8.5399999999999991</c:v>
                </c:pt>
                <c:pt idx="854">
                  <c:v>8.5500000000000007</c:v>
                </c:pt>
                <c:pt idx="855">
                  <c:v>8.56</c:v>
                </c:pt>
                <c:pt idx="856">
                  <c:v>8.57</c:v>
                </c:pt>
                <c:pt idx="857">
                  <c:v>8.58</c:v>
                </c:pt>
                <c:pt idx="858">
                  <c:v>8.59</c:v>
                </c:pt>
                <c:pt idx="859">
                  <c:v>8.6</c:v>
                </c:pt>
                <c:pt idx="860">
                  <c:v>8.61</c:v>
                </c:pt>
                <c:pt idx="861">
                  <c:v>8.6199999999999992</c:v>
                </c:pt>
                <c:pt idx="862">
                  <c:v>8.6300000000000008</c:v>
                </c:pt>
                <c:pt idx="863">
                  <c:v>8.64</c:v>
                </c:pt>
                <c:pt idx="864">
                  <c:v>8.65</c:v>
                </c:pt>
                <c:pt idx="865">
                  <c:v>8.66</c:v>
                </c:pt>
                <c:pt idx="866">
                  <c:v>8.67</c:v>
                </c:pt>
                <c:pt idx="867">
                  <c:v>8.68</c:v>
                </c:pt>
                <c:pt idx="868">
                  <c:v>8.69</c:v>
                </c:pt>
                <c:pt idx="869">
                  <c:v>8.6999999999999993</c:v>
                </c:pt>
                <c:pt idx="870">
                  <c:v>8.7100000000000009</c:v>
                </c:pt>
                <c:pt idx="871">
                  <c:v>8.7200000000000006</c:v>
                </c:pt>
                <c:pt idx="872">
                  <c:v>8.73</c:v>
                </c:pt>
                <c:pt idx="873">
                  <c:v>8.74</c:v>
                </c:pt>
                <c:pt idx="874">
                  <c:v>8.75</c:v>
                </c:pt>
                <c:pt idx="875">
                  <c:v>8.76</c:v>
                </c:pt>
                <c:pt idx="876">
                  <c:v>8.77</c:v>
                </c:pt>
                <c:pt idx="877">
                  <c:v>8.7799999999999994</c:v>
                </c:pt>
                <c:pt idx="878">
                  <c:v>8.7899999999999991</c:v>
                </c:pt>
                <c:pt idx="879">
                  <c:v>8.8000000000000007</c:v>
                </c:pt>
                <c:pt idx="880">
                  <c:v>8.81</c:v>
                </c:pt>
                <c:pt idx="881">
                  <c:v>8.82</c:v>
                </c:pt>
                <c:pt idx="882">
                  <c:v>8.83</c:v>
                </c:pt>
                <c:pt idx="883">
                  <c:v>8.84</c:v>
                </c:pt>
                <c:pt idx="884">
                  <c:v>8.85</c:v>
                </c:pt>
                <c:pt idx="885">
                  <c:v>8.86</c:v>
                </c:pt>
                <c:pt idx="886">
                  <c:v>8.8699999999999992</c:v>
                </c:pt>
                <c:pt idx="887">
                  <c:v>8.8800000000000008</c:v>
                </c:pt>
                <c:pt idx="888">
                  <c:v>8.89</c:v>
                </c:pt>
                <c:pt idx="889">
                  <c:v>8.9</c:v>
                </c:pt>
                <c:pt idx="890">
                  <c:v>8.91</c:v>
                </c:pt>
                <c:pt idx="891">
                  <c:v>8.92</c:v>
                </c:pt>
                <c:pt idx="892">
                  <c:v>8.93</c:v>
                </c:pt>
                <c:pt idx="893">
                  <c:v>8.94</c:v>
                </c:pt>
                <c:pt idx="894">
                  <c:v>8.9499999999999993</c:v>
                </c:pt>
                <c:pt idx="895">
                  <c:v>8.9600000000000009</c:v>
                </c:pt>
                <c:pt idx="896">
                  <c:v>8.9700000000000006</c:v>
                </c:pt>
                <c:pt idx="897">
                  <c:v>8.98</c:v>
                </c:pt>
                <c:pt idx="898">
                  <c:v>8.99</c:v>
                </c:pt>
                <c:pt idx="899">
                  <c:v>9</c:v>
                </c:pt>
                <c:pt idx="900">
                  <c:v>9.01</c:v>
                </c:pt>
                <c:pt idx="901">
                  <c:v>9.02</c:v>
                </c:pt>
                <c:pt idx="902">
                  <c:v>9.0299999999999994</c:v>
                </c:pt>
                <c:pt idx="903">
                  <c:v>9.0399999999999991</c:v>
                </c:pt>
                <c:pt idx="904">
                  <c:v>9.0500000000000007</c:v>
                </c:pt>
                <c:pt idx="905">
                  <c:v>9.06</c:v>
                </c:pt>
                <c:pt idx="906">
                  <c:v>9.07</c:v>
                </c:pt>
                <c:pt idx="907">
                  <c:v>9.08</c:v>
                </c:pt>
                <c:pt idx="908">
                  <c:v>9.09</c:v>
                </c:pt>
                <c:pt idx="909">
                  <c:v>9.1</c:v>
                </c:pt>
                <c:pt idx="910">
                  <c:v>9.11</c:v>
                </c:pt>
                <c:pt idx="911">
                  <c:v>9.1199999999999992</c:v>
                </c:pt>
                <c:pt idx="912">
                  <c:v>9.1300000000000008</c:v>
                </c:pt>
                <c:pt idx="913">
                  <c:v>9.14</c:v>
                </c:pt>
                <c:pt idx="914">
                  <c:v>9.15</c:v>
                </c:pt>
                <c:pt idx="915">
                  <c:v>9.16</c:v>
                </c:pt>
                <c:pt idx="916">
                  <c:v>9.17</c:v>
                </c:pt>
                <c:pt idx="917">
                  <c:v>9.18</c:v>
                </c:pt>
                <c:pt idx="918">
                  <c:v>9.19</c:v>
                </c:pt>
                <c:pt idx="919">
                  <c:v>9.1999999999999993</c:v>
                </c:pt>
                <c:pt idx="920">
                  <c:v>9.2100000000000009</c:v>
                </c:pt>
                <c:pt idx="921">
                  <c:v>9.2200000000000006</c:v>
                </c:pt>
                <c:pt idx="922">
                  <c:v>9.23</c:v>
                </c:pt>
                <c:pt idx="923">
                  <c:v>9.24</c:v>
                </c:pt>
                <c:pt idx="924">
                  <c:v>9.25</c:v>
                </c:pt>
                <c:pt idx="925">
                  <c:v>9.26</c:v>
                </c:pt>
                <c:pt idx="926">
                  <c:v>9.27</c:v>
                </c:pt>
                <c:pt idx="927">
                  <c:v>9.2799999999999994</c:v>
                </c:pt>
                <c:pt idx="928">
                  <c:v>9.2899999999999991</c:v>
                </c:pt>
                <c:pt idx="929">
                  <c:v>9.3000000000000007</c:v>
                </c:pt>
                <c:pt idx="930">
                  <c:v>9.31</c:v>
                </c:pt>
                <c:pt idx="931">
                  <c:v>9.32</c:v>
                </c:pt>
                <c:pt idx="932">
                  <c:v>9.33</c:v>
                </c:pt>
                <c:pt idx="933">
                  <c:v>9.34</c:v>
                </c:pt>
                <c:pt idx="934">
                  <c:v>9.35</c:v>
                </c:pt>
                <c:pt idx="935">
                  <c:v>9.36</c:v>
                </c:pt>
                <c:pt idx="936">
                  <c:v>9.3699999999999992</c:v>
                </c:pt>
                <c:pt idx="937">
                  <c:v>9.3800000000000008</c:v>
                </c:pt>
                <c:pt idx="938">
                  <c:v>9.39</c:v>
                </c:pt>
                <c:pt idx="939">
                  <c:v>9.4</c:v>
                </c:pt>
                <c:pt idx="940">
                  <c:v>9.41</c:v>
                </c:pt>
                <c:pt idx="941">
                  <c:v>9.42</c:v>
                </c:pt>
                <c:pt idx="942">
                  <c:v>9.43</c:v>
                </c:pt>
                <c:pt idx="943">
                  <c:v>9.44</c:v>
                </c:pt>
                <c:pt idx="944">
                  <c:v>9.4499999999999993</c:v>
                </c:pt>
                <c:pt idx="945">
                  <c:v>9.4600000000000009</c:v>
                </c:pt>
                <c:pt idx="946">
                  <c:v>9.4700000000000006</c:v>
                </c:pt>
                <c:pt idx="947">
                  <c:v>9.48</c:v>
                </c:pt>
                <c:pt idx="948">
                  <c:v>9.49</c:v>
                </c:pt>
                <c:pt idx="949">
                  <c:v>9.5</c:v>
                </c:pt>
                <c:pt idx="950">
                  <c:v>9.51</c:v>
                </c:pt>
                <c:pt idx="951">
                  <c:v>9.52</c:v>
                </c:pt>
                <c:pt idx="952">
                  <c:v>9.5299999999999994</c:v>
                </c:pt>
                <c:pt idx="953">
                  <c:v>9.5399999999999991</c:v>
                </c:pt>
                <c:pt idx="954">
                  <c:v>9.5500000000000007</c:v>
                </c:pt>
                <c:pt idx="955">
                  <c:v>9.56</c:v>
                </c:pt>
                <c:pt idx="956">
                  <c:v>9.57</c:v>
                </c:pt>
                <c:pt idx="957">
                  <c:v>9.58</c:v>
                </c:pt>
                <c:pt idx="958">
                  <c:v>9.59</c:v>
                </c:pt>
                <c:pt idx="959">
                  <c:v>9.6</c:v>
                </c:pt>
                <c:pt idx="960">
                  <c:v>9.61</c:v>
                </c:pt>
                <c:pt idx="961">
                  <c:v>9.6199999999999992</c:v>
                </c:pt>
                <c:pt idx="962">
                  <c:v>9.6300000000000008</c:v>
                </c:pt>
                <c:pt idx="963">
                  <c:v>9.64</c:v>
                </c:pt>
                <c:pt idx="964">
                  <c:v>9.65</c:v>
                </c:pt>
                <c:pt idx="965">
                  <c:v>9.66</c:v>
                </c:pt>
                <c:pt idx="966">
                  <c:v>9.67</c:v>
                </c:pt>
                <c:pt idx="967">
                  <c:v>9.68</c:v>
                </c:pt>
                <c:pt idx="968">
                  <c:v>9.69</c:v>
                </c:pt>
                <c:pt idx="969">
                  <c:v>9.6999999999999993</c:v>
                </c:pt>
                <c:pt idx="970">
                  <c:v>9.7100000000000009</c:v>
                </c:pt>
                <c:pt idx="971">
                  <c:v>9.7200000000000006</c:v>
                </c:pt>
                <c:pt idx="972">
                  <c:v>9.73</c:v>
                </c:pt>
                <c:pt idx="973">
                  <c:v>9.74</c:v>
                </c:pt>
                <c:pt idx="974">
                  <c:v>9.75</c:v>
                </c:pt>
                <c:pt idx="975">
                  <c:v>9.76</c:v>
                </c:pt>
                <c:pt idx="976">
                  <c:v>9.77</c:v>
                </c:pt>
                <c:pt idx="977">
                  <c:v>9.7799999999999994</c:v>
                </c:pt>
                <c:pt idx="978">
                  <c:v>9.7899999999999991</c:v>
                </c:pt>
                <c:pt idx="979">
                  <c:v>9.8000000000000007</c:v>
                </c:pt>
                <c:pt idx="980">
                  <c:v>9.81</c:v>
                </c:pt>
                <c:pt idx="981">
                  <c:v>9.82</c:v>
                </c:pt>
                <c:pt idx="982">
                  <c:v>9.83</c:v>
                </c:pt>
                <c:pt idx="983">
                  <c:v>9.84</c:v>
                </c:pt>
                <c:pt idx="984">
                  <c:v>9.85</c:v>
                </c:pt>
                <c:pt idx="985">
                  <c:v>9.86</c:v>
                </c:pt>
                <c:pt idx="986">
                  <c:v>9.8699999999999992</c:v>
                </c:pt>
                <c:pt idx="987">
                  <c:v>9.8800000000000008</c:v>
                </c:pt>
                <c:pt idx="988">
                  <c:v>9.89</c:v>
                </c:pt>
                <c:pt idx="989">
                  <c:v>9.9</c:v>
                </c:pt>
                <c:pt idx="990">
                  <c:v>9.91</c:v>
                </c:pt>
                <c:pt idx="991">
                  <c:v>9.92</c:v>
                </c:pt>
                <c:pt idx="992">
                  <c:v>9.93</c:v>
                </c:pt>
                <c:pt idx="993">
                  <c:v>9.94</c:v>
                </c:pt>
                <c:pt idx="994">
                  <c:v>9.9499999999999993</c:v>
                </c:pt>
                <c:pt idx="995">
                  <c:v>9.9600000000000009</c:v>
                </c:pt>
                <c:pt idx="996">
                  <c:v>9.9700000000000006</c:v>
                </c:pt>
                <c:pt idx="997">
                  <c:v>9.98</c:v>
                </c:pt>
                <c:pt idx="998">
                  <c:v>9.99</c:v>
                </c:pt>
                <c:pt idx="999">
                  <c:v>10</c:v>
                </c:pt>
              </c:numCache>
            </c:numRef>
          </c:xVal>
          <c:yVal>
            <c:numRef>
              <c:f>Sheet1!$D$2:$D$1002</c:f>
              <c:numCache>
                <c:formatCode>General</c:formatCode>
                <c:ptCount val="1001"/>
                <c:pt idx="0">
                  <c:v>1</c:v>
                </c:pt>
                <c:pt idx="1">
                  <c:v>8</c:v>
                </c:pt>
                <c:pt idx="2">
                  <c:v>28</c:v>
                </c:pt>
                <c:pt idx="3">
                  <c:v>137</c:v>
                </c:pt>
                <c:pt idx="4">
                  <c:v>251</c:v>
                </c:pt>
                <c:pt idx="5">
                  <c:v>351</c:v>
                </c:pt>
                <c:pt idx="6">
                  <c:v>223</c:v>
                </c:pt>
                <c:pt idx="7">
                  <c:v>264</c:v>
                </c:pt>
                <c:pt idx="8">
                  <c:v>396</c:v>
                </c:pt>
                <c:pt idx="9">
                  <c:v>680</c:v>
                </c:pt>
                <c:pt idx="10">
                  <c:v>911</c:v>
                </c:pt>
                <c:pt idx="11">
                  <c:v>1352</c:v>
                </c:pt>
                <c:pt idx="12">
                  <c:v>3342</c:v>
                </c:pt>
                <c:pt idx="13">
                  <c:v>35847</c:v>
                </c:pt>
                <c:pt idx="14">
                  <c:v>51254</c:v>
                </c:pt>
                <c:pt idx="15">
                  <c:v>51582</c:v>
                </c:pt>
                <c:pt idx="16">
                  <c:v>39351</c:v>
                </c:pt>
                <c:pt idx="17">
                  <c:v>34073</c:v>
                </c:pt>
                <c:pt idx="18">
                  <c:v>33381</c:v>
                </c:pt>
                <c:pt idx="19">
                  <c:v>29596</c:v>
                </c:pt>
                <c:pt idx="20">
                  <c:v>27483</c:v>
                </c:pt>
                <c:pt idx="21">
                  <c:v>22907</c:v>
                </c:pt>
                <c:pt idx="22">
                  <c:v>21309</c:v>
                </c:pt>
                <c:pt idx="23">
                  <c:v>22228</c:v>
                </c:pt>
                <c:pt idx="24">
                  <c:v>20499</c:v>
                </c:pt>
                <c:pt idx="25">
                  <c:v>20312</c:v>
                </c:pt>
                <c:pt idx="26">
                  <c:v>20741</c:v>
                </c:pt>
                <c:pt idx="27">
                  <c:v>17359</c:v>
                </c:pt>
                <c:pt idx="28">
                  <c:v>17333</c:v>
                </c:pt>
                <c:pt idx="29">
                  <c:v>15475</c:v>
                </c:pt>
                <c:pt idx="30">
                  <c:v>14786</c:v>
                </c:pt>
                <c:pt idx="31">
                  <c:v>14714</c:v>
                </c:pt>
                <c:pt idx="32">
                  <c:v>12391</c:v>
                </c:pt>
                <c:pt idx="33">
                  <c:v>12243</c:v>
                </c:pt>
                <c:pt idx="34">
                  <c:v>10894</c:v>
                </c:pt>
                <c:pt idx="35">
                  <c:v>10305</c:v>
                </c:pt>
                <c:pt idx="36">
                  <c:v>10828</c:v>
                </c:pt>
                <c:pt idx="37">
                  <c:v>10497</c:v>
                </c:pt>
                <c:pt idx="38">
                  <c:v>10615</c:v>
                </c:pt>
                <c:pt idx="39">
                  <c:v>11069</c:v>
                </c:pt>
                <c:pt idx="40">
                  <c:v>10584</c:v>
                </c:pt>
                <c:pt idx="41">
                  <c:v>10496</c:v>
                </c:pt>
                <c:pt idx="42">
                  <c:v>9275</c:v>
                </c:pt>
                <c:pt idx="43">
                  <c:v>9019</c:v>
                </c:pt>
                <c:pt idx="44">
                  <c:v>10926</c:v>
                </c:pt>
                <c:pt idx="45">
                  <c:v>13766</c:v>
                </c:pt>
                <c:pt idx="46">
                  <c:v>22533</c:v>
                </c:pt>
                <c:pt idx="47">
                  <c:v>31546</c:v>
                </c:pt>
                <c:pt idx="48">
                  <c:v>39716</c:v>
                </c:pt>
                <c:pt idx="49">
                  <c:v>40772</c:v>
                </c:pt>
                <c:pt idx="50">
                  <c:v>28193</c:v>
                </c:pt>
                <c:pt idx="51">
                  <c:v>17289</c:v>
                </c:pt>
                <c:pt idx="52">
                  <c:v>11434</c:v>
                </c:pt>
                <c:pt idx="53">
                  <c:v>8152</c:v>
                </c:pt>
                <c:pt idx="54">
                  <c:v>7978</c:v>
                </c:pt>
                <c:pt idx="55">
                  <c:v>6703</c:v>
                </c:pt>
                <c:pt idx="56">
                  <c:v>6793</c:v>
                </c:pt>
                <c:pt idx="57">
                  <c:v>6973</c:v>
                </c:pt>
                <c:pt idx="58">
                  <c:v>6445</c:v>
                </c:pt>
                <c:pt idx="59">
                  <c:v>6410</c:v>
                </c:pt>
                <c:pt idx="60">
                  <c:v>5850</c:v>
                </c:pt>
                <c:pt idx="61">
                  <c:v>5832</c:v>
                </c:pt>
                <c:pt idx="62">
                  <c:v>6151</c:v>
                </c:pt>
                <c:pt idx="63">
                  <c:v>5950</c:v>
                </c:pt>
                <c:pt idx="64">
                  <c:v>5882</c:v>
                </c:pt>
                <c:pt idx="65">
                  <c:v>6147</c:v>
                </c:pt>
                <c:pt idx="66">
                  <c:v>5620</c:v>
                </c:pt>
                <c:pt idx="67">
                  <c:v>6075</c:v>
                </c:pt>
                <c:pt idx="68">
                  <c:v>5574</c:v>
                </c:pt>
                <c:pt idx="69">
                  <c:v>5517</c:v>
                </c:pt>
                <c:pt idx="70">
                  <c:v>5834</c:v>
                </c:pt>
                <c:pt idx="71">
                  <c:v>5354</c:v>
                </c:pt>
                <c:pt idx="72">
                  <c:v>5837</c:v>
                </c:pt>
                <c:pt idx="73">
                  <c:v>5438</c:v>
                </c:pt>
                <c:pt idx="74">
                  <c:v>5399</c:v>
                </c:pt>
                <c:pt idx="75">
                  <c:v>5661</c:v>
                </c:pt>
                <c:pt idx="76">
                  <c:v>5198</c:v>
                </c:pt>
                <c:pt idx="77">
                  <c:v>5204</c:v>
                </c:pt>
                <c:pt idx="78">
                  <c:v>5590</c:v>
                </c:pt>
                <c:pt idx="79">
                  <c:v>5237</c:v>
                </c:pt>
                <c:pt idx="80">
                  <c:v>5618</c:v>
                </c:pt>
                <c:pt idx="81">
                  <c:v>5177</c:v>
                </c:pt>
                <c:pt idx="82">
                  <c:v>5201</c:v>
                </c:pt>
                <c:pt idx="83">
                  <c:v>5660</c:v>
                </c:pt>
                <c:pt idx="84">
                  <c:v>5388</c:v>
                </c:pt>
                <c:pt idx="85">
                  <c:v>5823</c:v>
                </c:pt>
                <c:pt idx="86">
                  <c:v>5339</c:v>
                </c:pt>
                <c:pt idx="87">
                  <c:v>5386</c:v>
                </c:pt>
                <c:pt idx="88">
                  <c:v>5646</c:v>
                </c:pt>
                <c:pt idx="89">
                  <c:v>5089</c:v>
                </c:pt>
                <c:pt idx="90">
                  <c:v>4905</c:v>
                </c:pt>
                <c:pt idx="91">
                  <c:v>5072</c:v>
                </c:pt>
                <c:pt idx="92">
                  <c:v>4691</c:v>
                </c:pt>
                <c:pt idx="93">
                  <c:v>4955</c:v>
                </c:pt>
                <c:pt idx="94">
                  <c:v>4712</c:v>
                </c:pt>
                <c:pt idx="95">
                  <c:v>4781</c:v>
                </c:pt>
                <c:pt idx="96">
                  <c:v>5008</c:v>
                </c:pt>
                <c:pt idx="97">
                  <c:v>4595</c:v>
                </c:pt>
                <c:pt idx="98">
                  <c:v>4894</c:v>
                </c:pt>
                <c:pt idx="99">
                  <c:v>4650</c:v>
                </c:pt>
                <c:pt idx="100">
                  <c:v>4651</c:v>
                </c:pt>
                <c:pt idx="101">
                  <c:v>4881</c:v>
                </c:pt>
                <c:pt idx="102">
                  <c:v>4382</c:v>
                </c:pt>
                <c:pt idx="103">
                  <c:v>4456</c:v>
                </c:pt>
                <c:pt idx="104">
                  <c:v>4655</c:v>
                </c:pt>
                <c:pt idx="105">
                  <c:v>4293</c:v>
                </c:pt>
                <c:pt idx="106">
                  <c:v>4526</c:v>
                </c:pt>
                <c:pt idx="107">
                  <c:v>4117</c:v>
                </c:pt>
                <c:pt idx="108">
                  <c:v>4166</c:v>
                </c:pt>
                <c:pt idx="109">
                  <c:v>4408</c:v>
                </c:pt>
                <c:pt idx="110">
                  <c:v>4237</c:v>
                </c:pt>
                <c:pt idx="111">
                  <c:v>4442</c:v>
                </c:pt>
                <c:pt idx="112">
                  <c:v>4246</c:v>
                </c:pt>
                <c:pt idx="113">
                  <c:v>4161</c:v>
                </c:pt>
                <c:pt idx="114">
                  <c:v>4408</c:v>
                </c:pt>
                <c:pt idx="115">
                  <c:v>4137</c:v>
                </c:pt>
                <c:pt idx="116">
                  <c:v>4205</c:v>
                </c:pt>
                <c:pt idx="117">
                  <c:v>4437</c:v>
                </c:pt>
                <c:pt idx="118">
                  <c:v>4123</c:v>
                </c:pt>
                <c:pt idx="119">
                  <c:v>4342</c:v>
                </c:pt>
                <c:pt idx="120">
                  <c:v>3960</c:v>
                </c:pt>
                <c:pt idx="121">
                  <c:v>3840</c:v>
                </c:pt>
                <c:pt idx="122">
                  <c:v>4035</c:v>
                </c:pt>
                <c:pt idx="123">
                  <c:v>3946</c:v>
                </c:pt>
                <c:pt idx="124">
                  <c:v>4012</c:v>
                </c:pt>
                <c:pt idx="125">
                  <c:v>3889</c:v>
                </c:pt>
                <c:pt idx="126">
                  <c:v>3791</c:v>
                </c:pt>
                <c:pt idx="127">
                  <c:v>4051</c:v>
                </c:pt>
                <c:pt idx="128">
                  <c:v>3755</c:v>
                </c:pt>
                <c:pt idx="129">
                  <c:v>3799</c:v>
                </c:pt>
                <c:pt idx="130">
                  <c:v>3911</c:v>
                </c:pt>
                <c:pt idx="131">
                  <c:v>3616</c:v>
                </c:pt>
                <c:pt idx="132">
                  <c:v>3864</c:v>
                </c:pt>
                <c:pt idx="133">
                  <c:v>3534</c:v>
                </c:pt>
                <c:pt idx="134">
                  <c:v>3500</c:v>
                </c:pt>
                <c:pt idx="135">
                  <c:v>3578</c:v>
                </c:pt>
                <c:pt idx="136">
                  <c:v>3504</c:v>
                </c:pt>
                <c:pt idx="137">
                  <c:v>3449</c:v>
                </c:pt>
                <c:pt idx="138">
                  <c:v>3620</c:v>
                </c:pt>
                <c:pt idx="139">
                  <c:v>3297</c:v>
                </c:pt>
                <c:pt idx="140">
                  <c:v>3421</c:v>
                </c:pt>
                <c:pt idx="141">
                  <c:v>3157</c:v>
                </c:pt>
                <c:pt idx="142">
                  <c:v>3206</c:v>
                </c:pt>
                <c:pt idx="143">
                  <c:v>3351</c:v>
                </c:pt>
                <c:pt idx="144">
                  <c:v>3110</c:v>
                </c:pt>
                <c:pt idx="145">
                  <c:v>3281</c:v>
                </c:pt>
                <c:pt idx="146">
                  <c:v>3002</c:v>
                </c:pt>
                <c:pt idx="147">
                  <c:v>2972</c:v>
                </c:pt>
                <c:pt idx="148">
                  <c:v>3092</c:v>
                </c:pt>
                <c:pt idx="149">
                  <c:v>2904</c:v>
                </c:pt>
                <c:pt idx="150">
                  <c:v>2819</c:v>
                </c:pt>
                <c:pt idx="151">
                  <c:v>3091</c:v>
                </c:pt>
                <c:pt idx="152">
                  <c:v>2792</c:v>
                </c:pt>
                <c:pt idx="153">
                  <c:v>2914</c:v>
                </c:pt>
                <c:pt idx="154">
                  <c:v>2700</c:v>
                </c:pt>
                <c:pt idx="155">
                  <c:v>2650</c:v>
                </c:pt>
                <c:pt idx="156">
                  <c:v>2764</c:v>
                </c:pt>
                <c:pt idx="157">
                  <c:v>2643</c:v>
                </c:pt>
                <c:pt idx="158">
                  <c:v>2730</c:v>
                </c:pt>
                <c:pt idx="159">
                  <c:v>2534</c:v>
                </c:pt>
                <c:pt idx="160">
                  <c:v>2518</c:v>
                </c:pt>
                <c:pt idx="161">
                  <c:v>2621</c:v>
                </c:pt>
                <c:pt idx="162">
                  <c:v>2488</c:v>
                </c:pt>
                <c:pt idx="163">
                  <c:v>2475</c:v>
                </c:pt>
                <c:pt idx="164">
                  <c:v>2604</c:v>
                </c:pt>
                <c:pt idx="165">
                  <c:v>2495</c:v>
                </c:pt>
                <c:pt idx="166">
                  <c:v>2763</c:v>
                </c:pt>
                <c:pt idx="167">
                  <c:v>2722</c:v>
                </c:pt>
                <c:pt idx="168">
                  <c:v>2689</c:v>
                </c:pt>
                <c:pt idx="169">
                  <c:v>3157</c:v>
                </c:pt>
                <c:pt idx="170">
                  <c:v>3052</c:v>
                </c:pt>
                <c:pt idx="171">
                  <c:v>3245</c:v>
                </c:pt>
                <c:pt idx="172">
                  <c:v>3122</c:v>
                </c:pt>
                <c:pt idx="173">
                  <c:v>3152</c:v>
                </c:pt>
                <c:pt idx="174">
                  <c:v>3320</c:v>
                </c:pt>
                <c:pt idx="175">
                  <c:v>3137</c:v>
                </c:pt>
                <c:pt idx="176">
                  <c:v>2894</c:v>
                </c:pt>
                <c:pt idx="177">
                  <c:v>2873</c:v>
                </c:pt>
                <c:pt idx="178">
                  <c:v>2535</c:v>
                </c:pt>
                <c:pt idx="179">
                  <c:v>2475</c:v>
                </c:pt>
                <c:pt idx="180">
                  <c:v>2154</c:v>
                </c:pt>
                <c:pt idx="181">
                  <c:v>2199</c:v>
                </c:pt>
                <c:pt idx="182">
                  <c:v>2265</c:v>
                </c:pt>
                <c:pt idx="183">
                  <c:v>2013</c:v>
                </c:pt>
                <c:pt idx="184">
                  <c:v>2126</c:v>
                </c:pt>
                <c:pt idx="185">
                  <c:v>2051</c:v>
                </c:pt>
                <c:pt idx="186">
                  <c:v>1967</c:v>
                </c:pt>
                <c:pt idx="187">
                  <c:v>2022</c:v>
                </c:pt>
                <c:pt idx="188">
                  <c:v>1840</c:v>
                </c:pt>
                <c:pt idx="189">
                  <c:v>1887</c:v>
                </c:pt>
                <c:pt idx="190">
                  <c:v>1932</c:v>
                </c:pt>
                <c:pt idx="191">
                  <c:v>1734</c:v>
                </c:pt>
                <c:pt idx="192">
                  <c:v>1789</c:v>
                </c:pt>
                <c:pt idx="193">
                  <c:v>1690</c:v>
                </c:pt>
                <c:pt idx="194">
                  <c:v>1529</c:v>
                </c:pt>
                <c:pt idx="195">
                  <c:v>1499</c:v>
                </c:pt>
                <c:pt idx="196">
                  <c:v>1353</c:v>
                </c:pt>
                <c:pt idx="197">
                  <c:v>1445</c:v>
                </c:pt>
                <c:pt idx="198">
                  <c:v>1359</c:v>
                </c:pt>
                <c:pt idx="199">
                  <c:v>1255</c:v>
                </c:pt>
                <c:pt idx="200">
                  <c:v>1340</c:v>
                </c:pt>
                <c:pt idx="201">
                  <c:v>1263</c:v>
                </c:pt>
                <c:pt idx="202">
                  <c:v>1193</c:v>
                </c:pt>
                <c:pt idx="203">
                  <c:v>1277</c:v>
                </c:pt>
                <c:pt idx="204">
                  <c:v>1245</c:v>
                </c:pt>
                <c:pt idx="205">
                  <c:v>1251</c:v>
                </c:pt>
                <c:pt idx="206">
                  <c:v>1214</c:v>
                </c:pt>
                <c:pt idx="207">
                  <c:v>1228</c:v>
                </c:pt>
                <c:pt idx="208">
                  <c:v>1472</c:v>
                </c:pt>
                <c:pt idx="209">
                  <c:v>1562</c:v>
                </c:pt>
                <c:pt idx="210">
                  <c:v>1909</c:v>
                </c:pt>
                <c:pt idx="211">
                  <c:v>2064</c:v>
                </c:pt>
                <c:pt idx="212">
                  <c:v>2397</c:v>
                </c:pt>
                <c:pt idx="213">
                  <c:v>3061</c:v>
                </c:pt>
                <c:pt idx="214">
                  <c:v>2970</c:v>
                </c:pt>
                <c:pt idx="215">
                  <c:v>3213</c:v>
                </c:pt>
                <c:pt idx="216">
                  <c:v>3568</c:v>
                </c:pt>
                <c:pt idx="217">
                  <c:v>3411</c:v>
                </c:pt>
                <c:pt idx="218">
                  <c:v>3337</c:v>
                </c:pt>
                <c:pt idx="219">
                  <c:v>2767</c:v>
                </c:pt>
                <c:pt idx="220">
                  <c:v>2465</c:v>
                </c:pt>
                <c:pt idx="221">
                  <c:v>1992</c:v>
                </c:pt>
                <c:pt idx="222">
                  <c:v>1657</c:v>
                </c:pt>
                <c:pt idx="223">
                  <c:v>1466</c:v>
                </c:pt>
                <c:pt idx="224">
                  <c:v>1205</c:v>
                </c:pt>
                <c:pt idx="225">
                  <c:v>1055</c:v>
                </c:pt>
                <c:pt idx="226">
                  <c:v>983</c:v>
                </c:pt>
                <c:pt idx="227">
                  <c:v>913</c:v>
                </c:pt>
                <c:pt idx="228">
                  <c:v>905</c:v>
                </c:pt>
                <c:pt idx="229">
                  <c:v>931</c:v>
                </c:pt>
                <c:pt idx="230">
                  <c:v>919</c:v>
                </c:pt>
                <c:pt idx="231">
                  <c:v>874</c:v>
                </c:pt>
                <c:pt idx="232">
                  <c:v>831</c:v>
                </c:pt>
                <c:pt idx="233">
                  <c:v>883</c:v>
                </c:pt>
                <c:pt idx="234">
                  <c:v>919</c:v>
                </c:pt>
                <c:pt idx="235">
                  <c:v>889</c:v>
                </c:pt>
                <c:pt idx="236">
                  <c:v>880</c:v>
                </c:pt>
                <c:pt idx="237">
                  <c:v>842</c:v>
                </c:pt>
                <c:pt idx="238">
                  <c:v>841</c:v>
                </c:pt>
                <c:pt idx="239">
                  <c:v>974</c:v>
                </c:pt>
                <c:pt idx="240">
                  <c:v>868</c:v>
                </c:pt>
                <c:pt idx="241">
                  <c:v>914</c:v>
                </c:pt>
                <c:pt idx="242">
                  <c:v>958</c:v>
                </c:pt>
                <c:pt idx="243">
                  <c:v>878</c:v>
                </c:pt>
                <c:pt idx="244">
                  <c:v>961</c:v>
                </c:pt>
                <c:pt idx="245">
                  <c:v>897</c:v>
                </c:pt>
                <c:pt idx="246">
                  <c:v>848</c:v>
                </c:pt>
                <c:pt idx="247">
                  <c:v>921</c:v>
                </c:pt>
                <c:pt idx="248">
                  <c:v>876</c:v>
                </c:pt>
                <c:pt idx="249">
                  <c:v>896</c:v>
                </c:pt>
                <c:pt idx="250">
                  <c:v>861</c:v>
                </c:pt>
                <c:pt idx="251">
                  <c:v>860</c:v>
                </c:pt>
                <c:pt idx="252">
                  <c:v>870</c:v>
                </c:pt>
                <c:pt idx="253">
                  <c:v>744</c:v>
                </c:pt>
                <c:pt idx="254">
                  <c:v>773</c:v>
                </c:pt>
                <c:pt idx="255">
                  <c:v>889</c:v>
                </c:pt>
                <c:pt idx="256">
                  <c:v>789</c:v>
                </c:pt>
                <c:pt idx="257">
                  <c:v>852</c:v>
                </c:pt>
                <c:pt idx="258">
                  <c:v>803</c:v>
                </c:pt>
                <c:pt idx="259">
                  <c:v>780</c:v>
                </c:pt>
                <c:pt idx="260">
                  <c:v>807</c:v>
                </c:pt>
                <c:pt idx="261">
                  <c:v>770</c:v>
                </c:pt>
                <c:pt idx="262">
                  <c:v>791</c:v>
                </c:pt>
                <c:pt idx="263">
                  <c:v>791</c:v>
                </c:pt>
                <c:pt idx="264">
                  <c:v>738</c:v>
                </c:pt>
                <c:pt idx="265">
                  <c:v>866</c:v>
                </c:pt>
                <c:pt idx="266">
                  <c:v>763</c:v>
                </c:pt>
                <c:pt idx="267">
                  <c:v>790</c:v>
                </c:pt>
                <c:pt idx="268">
                  <c:v>813</c:v>
                </c:pt>
                <c:pt idx="269">
                  <c:v>820</c:v>
                </c:pt>
                <c:pt idx="270">
                  <c:v>857</c:v>
                </c:pt>
                <c:pt idx="271">
                  <c:v>764</c:v>
                </c:pt>
                <c:pt idx="272">
                  <c:v>756</c:v>
                </c:pt>
                <c:pt idx="273">
                  <c:v>841</c:v>
                </c:pt>
                <c:pt idx="274">
                  <c:v>788</c:v>
                </c:pt>
                <c:pt idx="275">
                  <c:v>741</c:v>
                </c:pt>
                <c:pt idx="276">
                  <c:v>829</c:v>
                </c:pt>
                <c:pt idx="277">
                  <c:v>750</c:v>
                </c:pt>
                <c:pt idx="278">
                  <c:v>804</c:v>
                </c:pt>
                <c:pt idx="279">
                  <c:v>739</c:v>
                </c:pt>
                <c:pt idx="280">
                  <c:v>770</c:v>
                </c:pt>
                <c:pt idx="281">
                  <c:v>845</c:v>
                </c:pt>
                <c:pt idx="282">
                  <c:v>778</c:v>
                </c:pt>
                <c:pt idx="283">
                  <c:v>884</c:v>
                </c:pt>
                <c:pt idx="284">
                  <c:v>773</c:v>
                </c:pt>
                <c:pt idx="285">
                  <c:v>747</c:v>
                </c:pt>
                <c:pt idx="286">
                  <c:v>804</c:v>
                </c:pt>
                <c:pt idx="287">
                  <c:v>770</c:v>
                </c:pt>
                <c:pt idx="288">
                  <c:v>736</c:v>
                </c:pt>
                <c:pt idx="289">
                  <c:v>779</c:v>
                </c:pt>
                <c:pt idx="290">
                  <c:v>775</c:v>
                </c:pt>
                <c:pt idx="291">
                  <c:v>769</c:v>
                </c:pt>
                <c:pt idx="292">
                  <c:v>729</c:v>
                </c:pt>
                <c:pt idx="293">
                  <c:v>738</c:v>
                </c:pt>
                <c:pt idx="294">
                  <c:v>818</c:v>
                </c:pt>
                <c:pt idx="295">
                  <c:v>684</c:v>
                </c:pt>
                <c:pt idx="296">
                  <c:v>800</c:v>
                </c:pt>
                <c:pt idx="297">
                  <c:v>677</c:v>
                </c:pt>
                <c:pt idx="298">
                  <c:v>761</c:v>
                </c:pt>
                <c:pt idx="299">
                  <c:v>733</c:v>
                </c:pt>
                <c:pt idx="300">
                  <c:v>657</c:v>
                </c:pt>
                <c:pt idx="301">
                  <c:v>674</c:v>
                </c:pt>
                <c:pt idx="302">
                  <c:v>688</c:v>
                </c:pt>
                <c:pt idx="303">
                  <c:v>630</c:v>
                </c:pt>
                <c:pt idx="304">
                  <c:v>692</c:v>
                </c:pt>
                <c:pt idx="305">
                  <c:v>684</c:v>
                </c:pt>
                <c:pt idx="306">
                  <c:v>688</c:v>
                </c:pt>
                <c:pt idx="307">
                  <c:v>712</c:v>
                </c:pt>
                <c:pt idx="308">
                  <c:v>678</c:v>
                </c:pt>
                <c:pt idx="309">
                  <c:v>691</c:v>
                </c:pt>
                <c:pt idx="310">
                  <c:v>633</c:v>
                </c:pt>
                <c:pt idx="311">
                  <c:v>679</c:v>
                </c:pt>
                <c:pt idx="312">
                  <c:v>695</c:v>
                </c:pt>
                <c:pt idx="313">
                  <c:v>714</c:v>
                </c:pt>
                <c:pt idx="314">
                  <c:v>642</c:v>
                </c:pt>
                <c:pt idx="315">
                  <c:v>732</c:v>
                </c:pt>
                <c:pt idx="316">
                  <c:v>657</c:v>
                </c:pt>
                <c:pt idx="317">
                  <c:v>691</c:v>
                </c:pt>
                <c:pt idx="318">
                  <c:v>680</c:v>
                </c:pt>
                <c:pt idx="319">
                  <c:v>641</c:v>
                </c:pt>
                <c:pt idx="320">
                  <c:v>729</c:v>
                </c:pt>
                <c:pt idx="321">
                  <c:v>655</c:v>
                </c:pt>
                <c:pt idx="322">
                  <c:v>720</c:v>
                </c:pt>
                <c:pt idx="323">
                  <c:v>656</c:v>
                </c:pt>
                <c:pt idx="324">
                  <c:v>646</c:v>
                </c:pt>
                <c:pt idx="325">
                  <c:v>675</c:v>
                </c:pt>
                <c:pt idx="326">
                  <c:v>627</c:v>
                </c:pt>
                <c:pt idx="327">
                  <c:v>657</c:v>
                </c:pt>
                <c:pt idx="328">
                  <c:v>685</c:v>
                </c:pt>
                <c:pt idx="329">
                  <c:v>675</c:v>
                </c:pt>
                <c:pt idx="330">
                  <c:v>629</c:v>
                </c:pt>
                <c:pt idx="331">
                  <c:v>596</c:v>
                </c:pt>
                <c:pt idx="332">
                  <c:v>614</c:v>
                </c:pt>
                <c:pt idx="333">
                  <c:v>647</c:v>
                </c:pt>
                <c:pt idx="334">
                  <c:v>662</c:v>
                </c:pt>
                <c:pt idx="335">
                  <c:v>687</c:v>
                </c:pt>
                <c:pt idx="336">
                  <c:v>637</c:v>
                </c:pt>
                <c:pt idx="337">
                  <c:v>616</c:v>
                </c:pt>
                <c:pt idx="338">
                  <c:v>654</c:v>
                </c:pt>
                <c:pt idx="339">
                  <c:v>606</c:v>
                </c:pt>
                <c:pt idx="340">
                  <c:v>642</c:v>
                </c:pt>
                <c:pt idx="341">
                  <c:v>678</c:v>
                </c:pt>
                <c:pt idx="342">
                  <c:v>631</c:v>
                </c:pt>
                <c:pt idx="343">
                  <c:v>646</c:v>
                </c:pt>
                <c:pt idx="344">
                  <c:v>638</c:v>
                </c:pt>
                <c:pt idx="345">
                  <c:v>624</c:v>
                </c:pt>
                <c:pt idx="346">
                  <c:v>629</c:v>
                </c:pt>
                <c:pt idx="347">
                  <c:v>610</c:v>
                </c:pt>
                <c:pt idx="348">
                  <c:v>676</c:v>
                </c:pt>
                <c:pt idx="349">
                  <c:v>623</c:v>
                </c:pt>
                <c:pt idx="350">
                  <c:v>647</c:v>
                </c:pt>
                <c:pt idx="351">
                  <c:v>644</c:v>
                </c:pt>
                <c:pt idx="352">
                  <c:v>635</c:v>
                </c:pt>
                <c:pt idx="353">
                  <c:v>603</c:v>
                </c:pt>
                <c:pt idx="354">
                  <c:v>662</c:v>
                </c:pt>
                <c:pt idx="355">
                  <c:v>632</c:v>
                </c:pt>
                <c:pt idx="356">
                  <c:v>650</c:v>
                </c:pt>
                <c:pt idx="357">
                  <c:v>593</c:v>
                </c:pt>
                <c:pt idx="358">
                  <c:v>571</c:v>
                </c:pt>
                <c:pt idx="359">
                  <c:v>661</c:v>
                </c:pt>
                <c:pt idx="360">
                  <c:v>569</c:v>
                </c:pt>
                <c:pt idx="361">
                  <c:v>626</c:v>
                </c:pt>
                <c:pt idx="362">
                  <c:v>568</c:v>
                </c:pt>
                <c:pt idx="363">
                  <c:v>586</c:v>
                </c:pt>
                <c:pt idx="364">
                  <c:v>593</c:v>
                </c:pt>
                <c:pt idx="365">
                  <c:v>585</c:v>
                </c:pt>
                <c:pt idx="366">
                  <c:v>540</c:v>
                </c:pt>
                <c:pt idx="367">
                  <c:v>596</c:v>
                </c:pt>
                <c:pt idx="368">
                  <c:v>564</c:v>
                </c:pt>
                <c:pt idx="369">
                  <c:v>633</c:v>
                </c:pt>
                <c:pt idx="370">
                  <c:v>583</c:v>
                </c:pt>
                <c:pt idx="371">
                  <c:v>565</c:v>
                </c:pt>
                <c:pt idx="372">
                  <c:v>602</c:v>
                </c:pt>
                <c:pt idx="373">
                  <c:v>539</c:v>
                </c:pt>
                <c:pt idx="374">
                  <c:v>573</c:v>
                </c:pt>
                <c:pt idx="375">
                  <c:v>533</c:v>
                </c:pt>
                <c:pt idx="376">
                  <c:v>577</c:v>
                </c:pt>
                <c:pt idx="377">
                  <c:v>578</c:v>
                </c:pt>
                <c:pt idx="378">
                  <c:v>521</c:v>
                </c:pt>
                <c:pt idx="379">
                  <c:v>485</c:v>
                </c:pt>
                <c:pt idx="380">
                  <c:v>519</c:v>
                </c:pt>
                <c:pt idx="381">
                  <c:v>561</c:v>
                </c:pt>
                <c:pt idx="382">
                  <c:v>582</c:v>
                </c:pt>
                <c:pt idx="383">
                  <c:v>568</c:v>
                </c:pt>
                <c:pt idx="384">
                  <c:v>545</c:v>
                </c:pt>
                <c:pt idx="385">
                  <c:v>560</c:v>
                </c:pt>
                <c:pt idx="386">
                  <c:v>529</c:v>
                </c:pt>
                <c:pt idx="387">
                  <c:v>504</c:v>
                </c:pt>
                <c:pt idx="388">
                  <c:v>596</c:v>
                </c:pt>
                <c:pt idx="389">
                  <c:v>541</c:v>
                </c:pt>
                <c:pt idx="390">
                  <c:v>552</c:v>
                </c:pt>
                <c:pt idx="391">
                  <c:v>516</c:v>
                </c:pt>
                <c:pt idx="392">
                  <c:v>499</c:v>
                </c:pt>
                <c:pt idx="393">
                  <c:v>640</c:v>
                </c:pt>
                <c:pt idx="394">
                  <c:v>586</c:v>
                </c:pt>
                <c:pt idx="395">
                  <c:v>570</c:v>
                </c:pt>
                <c:pt idx="396">
                  <c:v>542</c:v>
                </c:pt>
                <c:pt idx="397">
                  <c:v>527</c:v>
                </c:pt>
                <c:pt idx="398">
                  <c:v>581</c:v>
                </c:pt>
                <c:pt idx="399">
                  <c:v>557</c:v>
                </c:pt>
                <c:pt idx="400">
                  <c:v>530</c:v>
                </c:pt>
                <c:pt idx="401">
                  <c:v>551</c:v>
                </c:pt>
                <c:pt idx="402">
                  <c:v>517</c:v>
                </c:pt>
                <c:pt idx="403">
                  <c:v>555</c:v>
                </c:pt>
                <c:pt idx="404">
                  <c:v>505</c:v>
                </c:pt>
                <c:pt idx="405">
                  <c:v>500</c:v>
                </c:pt>
                <c:pt idx="406">
                  <c:v>560</c:v>
                </c:pt>
                <c:pt idx="407">
                  <c:v>526</c:v>
                </c:pt>
                <c:pt idx="408">
                  <c:v>532</c:v>
                </c:pt>
                <c:pt idx="409">
                  <c:v>519</c:v>
                </c:pt>
                <c:pt idx="410">
                  <c:v>523</c:v>
                </c:pt>
                <c:pt idx="411">
                  <c:v>500</c:v>
                </c:pt>
                <c:pt idx="412">
                  <c:v>507</c:v>
                </c:pt>
                <c:pt idx="413">
                  <c:v>467</c:v>
                </c:pt>
                <c:pt idx="414">
                  <c:v>484</c:v>
                </c:pt>
                <c:pt idx="415">
                  <c:v>467</c:v>
                </c:pt>
                <c:pt idx="416">
                  <c:v>535</c:v>
                </c:pt>
                <c:pt idx="417">
                  <c:v>481</c:v>
                </c:pt>
                <c:pt idx="418">
                  <c:v>513</c:v>
                </c:pt>
                <c:pt idx="419">
                  <c:v>470</c:v>
                </c:pt>
                <c:pt idx="420">
                  <c:v>485</c:v>
                </c:pt>
                <c:pt idx="421">
                  <c:v>509</c:v>
                </c:pt>
                <c:pt idx="422">
                  <c:v>470</c:v>
                </c:pt>
                <c:pt idx="423">
                  <c:v>492</c:v>
                </c:pt>
                <c:pt idx="424">
                  <c:v>491</c:v>
                </c:pt>
                <c:pt idx="425">
                  <c:v>468</c:v>
                </c:pt>
                <c:pt idx="426">
                  <c:v>488</c:v>
                </c:pt>
                <c:pt idx="427">
                  <c:v>500</c:v>
                </c:pt>
                <c:pt idx="428">
                  <c:v>445</c:v>
                </c:pt>
                <c:pt idx="429">
                  <c:v>458</c:v>
                </c:pt>
                <c:pt idx="430">
                  <c:v>443</c:v>
                </c:pt>
                <c:pt idx="431">
                  <c:v>478</c:v>
                </c:pt>
                <c:pt idx="432">
                  <c:v>470</c:v>
                </c:pt>
                <c:pt idx="433">
                  <c:v>451</c:v>
                </c:pt>
                <c:pt idx="434">
                  <c:v>502</c:v>
                </c:pt>
                <c:pt idx="435">
                  <c:v>459</c:v>
                </c:pt>
                <c:pt idx="436">
                  <c:v>434</c:v>
                </c:pt>
                <c:pt idx="437">
                  <c:v>473</c:v>
                </c:pt>
                <c:pt idx="438">
                  <c:v>470</c:v>
                </c:pt>
                <c:pt idx="439">
                  <c:v>459</c:v>
                </c:pt>
                <c:pt idx="440">
                  <c:v>474</c:v>
                </c:pt>
                <c:pt idx="441">
                  <c:v>439</c:v>
                </c:pt>
                <c:pt idx="442">
                  <c:v>468</c:v>
                </c:pt>
                <c:pt idx="443">
                  <c:v>456</c:v>
                </c:pt>
                <c:pt idx="444">
                  <c:v>470</c:v>
                </c:pt>
                <c:pt idx="445">
                  <c:v>488</c:v>
                </c:pt>
                <c:pt idx="446">
                  <c:v>457</c:v>
                </c:pt>
                <c:pt idx="447">
                  <c:v>528</c:v>
                </c:pt>
                <c:pt idx="448">
                  <c:v>450</c:v>
                </c:pt>
                <c:pt idx="449">
                  <c:v>480</c:v>
                </c:pt>
                <c:pt idx="450">
                  <c:v>482</c:v>
                </c:pt>
                <c:pt idx="451">
                  <c:v>458</c:v>
                </c:pt>
                <c:pt idx="452">
                  <c:v>428</c:v>
                </c:pt>
                <c:pt idx="453">
                  <c:v>455</c:v>
                </c:pt>
                <c:pt idx="454">
                  <c:v>409</c:v>
                </c:pt>
                <c:pt idx="455">
                  <c:v>469</c:v>
                </c:pt>
                <c:pt idx="456">
                  <c:v>407</c:v>
                </c:pt>
                <c:pt idx="457">
                  <c:v>410</c:v>
                </c:pt>
                <c:pt idx="458">
                  <c:v>439</c:v>
                </c:pt>
                <c:pt idx="459">
                  <c:v>428</c:v>
                </c:pt>
                <c:pt idx="460">
                  <c:v>460</c:v>
                </c:pt>
                <c:pt idx="461">
                  <c:v>414</c:v>
                </c:pt>
                <c:pt idx="462">
                  <c:v>403</c:v>
                </c:pt>
                <c:pt idx="463">
                  <c:v>466</c:v>
                </c:pt>
                <c:pt idx="464">
                  <c:v>432</c:v>
                </c:pt>
                <c:pt idx="465">
                  <c:v>385</c:v>
                </c:pt>
                <c:pt idx="466">
                  <c:v>435</c:v>
                </c:pt>
                <c:pt idx="467">
                  <c:v>428</c:v>
                </c:pt>
                <c:pt idx="468">
                  <c:v>437</c:v>
                </c:pt>
                <c:pt idx="469">
                  <c:v>438</c:v>
                </c:pt>
                <c:pt idx="470">
                  <c:v>431</c:v>
                </c:pt>
                <c:pt idx="471">
                  <c:v>423</c:v>
                </c:pt>
                <c:pt idx="472">
                  <c:v>378</c:v>
                </c:pt>
                <c:pt idx="473">
                  <c:v>463</c:v>
                </c:pt>
                <c:pt idx="474">
                  <c:v>415</c:v>
                </c:pt>
                <c:pt idx="475">
                  <c:v>398</c:v>
                </c:pt>
                <c:pt idx="476">
                  <c:v>437</c:v>
                </c:pt>
                <c:pt idx="477">
                  <c:v>412</c:v>
                </c:pt>
                <c:pt idx="478">
                  <c:v>406</c:v>
                </c:pt>
                <c:pt idx="479">
                  <c:v>470</c:v>
                </c:pt>
                <c:pt idx="480">
                  <c:v>383</c:v>
                </c:pt>
                <c:pt idx="481">
                  <c:v>438</c:v>
                </c:pt>
                <c:pt idx="482">
                  <c:v>446</c:v>
                </c:pt>
                <c:pt idx="483">
                  <c:v>397</c:v>
                </c:pt>
                <c:pt idx="484">
                  <c:v>455</c:v>
                </c:pt>
                <c:pt idx="485">
                  <c:v>426</c:v>
                </c:pt>
                <c:pt idx="486">
                  <c:v>455</c:v>
                </c:pt>
                <c:pt idx="487">
                  <c:v>423</c:v>
                </c:pt>
                <c:pt idx="488">
                  <c:v>393</c:v>
                </c:pt>
                <c:pt idx="489">
                  <c:v>437</c:v>
                </c:pt>
                <c:pt idx="490">
                  <c:v>401</c:v>
                </c:pt>
                <c:pt idx="491">
                  <c:v>394</c:v>
                </c:pt>
                <c:pt idx="492">
                  <c:v>432</c:v>
                </c:pt>
                <c:pt idx="493">
                  <c:v>416</c:v>
                </c:pt>
                <c:pt idx="494">
                  <c:v>387</c:v>
                </c:pt>
                <c:pt idx="495">
                  <c:v>346</c:v>
                </c:pt>
                <c:pt idx="496">
                  <c:v>404</c:v>
                </c:pt>
                <c:pt idx="497">
                  <c:v>430</c:v>
                </c:pt>
                <c:pt idx="498">
                  <c:v>397</c:v>
                </c:pt>
                <c:pt idx="499">
                  <c:v>415</c:v>
                </c:pt>
                <c:pt idx="500">
                  <c:v>349</c:v>
                </c:pt>
                <c:pt idx="501">
                  <c:v>375</c:v>
                </c:pt>
                <c:pt idx="502">
                  <c:v>361</c:v>
                </c:pt>
                <c:pt idx="503">
                  <c:v>342</c:v>
                </c:pt>
                <c:pt idx="504">
                  <c:v>371</c:v>
                </c:pt>
                <c:pt idx="505">
                  <c:v>386</c:v>
                </c:pt>
                <c:pt idx="506">
                  <c:v>412</c:v>
                </c:pt>
                <c:pt idx="507">
                  <c:v>372</c:v>
                </c:pt>
                <c:pt idx="508">
                  <c:v>367</c:v>
                </c:pt>
                <c:pt idx="509">
                  <c:v>354</c:v>
                </c:pt>
                <c:pt idx="510">
                  <c:v>396</c:v>
                </c:pt>
                <c:pt idx="511">
                  <c:v>391</c:v>
                </c:pt>
                <c:pt idx="512">
                  <c:v>362</c:v>
                </c:pt>
                <c:pt idx="513">
                  <c:v>358</c:v>
                </c:pt>
                <c:pt idx="514">
                  <c:v>322</c:v>
                </c:pt>
                <c:pt idx="515">
                  <c:v>340</c:v>
                </c:pt>
                <c:pt idx="516">
                  <c:v>394</c:v>
                </c:pt>
                <c:pt idx="517">
                  <c:v>394</c:v>
                </c:pt>
                <c:pt idx="518">
                  <c:v>375</c:v>
                </c:pt>
                <c:pt idx="519">
                  <c:v>370</c:v>
                </c:pt>
                <c:pt idx="520">
                  <c:v>380</c:v>
                </c:pt>
                <c:pt idx="521">
                  <c:v>368</c:v>
                </c:pt>
                <c:pt idx="522">
                  <c:v>346</c:v>
                </c:pt>
                <c:pt idx="523">
                  <c:v>378</c:v>
                </c:pt>
                <c:pt idx="524">
                  <c:v>380</c:v>
                </c:pt>
                <c:pt idx="525">
                  <c:v>399</c:v>
                </c:pt>
                <c:pt idx="526">
                  <c:v>389</c:v>
                </c:pt>
                <c:pt idx="527">
                  <c:v>390</c:v>
                </c:pt>
                <c:pt idx="528">
                  <c:v>416</c:v>
                </c:pt>
                <c:pt idx="529">
                  <c:v>343</c:v>
                </c:pt>
                <c:pt idx="530">
                  <c:v>374</c:v>
                </c:pt>
                <c:pt idx="531">
                  <c:v>361</c:v>
                </c:pt>
                <c:pt idx="532">
                  <c:v>346</c:v>
                </c:pt>
                <c:pt idx="533">
                  <c:v>396</c:v>
                </c:pt>
                <c:pt idx="534">
                  <c:v>331</c:v>
                </c:pt>
                <c:pt idx="535">
                  <c:v>324</c:v>
                </c:pt>
                <c:pt idx="536">
                  <c:v>355</c:v>
                </c:pt>
                <c:pt idx="537">
                  <c:v>302</c:v>
                </c:pt>
                <c:pt idx="538">
                  <c:v>323</c:v>
                </c:pt>
                <c:pt idx="539">
                  <c:v>344</c:v>
                </c:pt>
                <c:pt idx="540">
                  <c:v>328</c:v>
                </c:pt>
                <c:pt idx="541">
                  <c:v>343</c:v>
                </c:pt>
                <c:pt idx="542">
                  <c:v>316</c:v>
                </c:pt>
                <c:pt idx="543">
                  <c:v>320</c:v>
                </c:pt>
                <c:pt idx="544">
                  <c:v>302</c:v>
                </c:pt>
                <c:pt idx="545">
                  <c:v>293</c:v>
                </c:pt>
                <c:pt idx="546">
                  <c:v>317</c:v>
                </c:pt>
                <c:pt idx="547">
                  <c:v>322</c:v>
                </c:pt>
                <c:pt idx="548">
                  <c:v>334</c:v>
                </c:pt>
                <c:pt idx="549">
                  <c:v>294</c:v>
                </c:pt>
                <c:pt idx="550">
                  <c:v>315</c:v>
                </c:pt>
                <c:pt idx="551">
                  <c:v>321</c:v>
                </c:pt>
                <c:pt idx="552">
                  <c:v>333</c:v>
                </c:pt>
                <c:pt idx="553">
                  <c:v>279</c:v>
                </c:pt>
                <c:pt idx="554">
                  <c:v>318</c:v>
                </c:pt>
                <c:pt idx="555">
                  <c:v>285</c:v>
                </c:pt>
                <c:pt idx="556">
                  <c:v>268</c:v>
                </c:pt>
                <c:pt idx="557">
                  <c:v>289</c:v>
                </c:pt>
                <c:pt idx="558">
                  <c:v>299</c:v>
                </c:pt>
                <c:pt idx="559">
                  <c:v>289</c:v>
                </c:pt>
                <c:pt idx="560">
                  <c:v>281</c:v>
                </c:pt>
                <c:pt idx="561">
                  <c:v>258</c:v>
                </c:pt>
                <c:pt idx="562">
                  <c:v>276</c:v>
                </c:pt>
                <c:pt idx="563">
                  <c:v>257</c:v>
                </c:pt>
                <c:pt idx="564">
                  <c:v>268</c:v>
                </c:pt>
                <c:pt idx="565">
                  <c:v>269</c:v>
                </c:pt>
                <c:pt idx="566">
                  <c:v>254</c:v>
                </c:pt>
                <c:pt idx="567">
                  <c:v>292</c:v>
                </c:pt>
                <c:pt idx="568">
                  <c:v>263</c:v>
                </c:pt>
                <c:pt idx="569">
                  <c:v>283</c:v>
                </c:pt>
                <c:pt idx="570">
                  <c:v>308</c:v>
                </c:pt>
                <c:pt idx="571">
                  <c:v>257</c:v>
                </c:pt>
                <c:pt idx="572">
                  <c:v>271</c:v>
                </c:pt>
                <c:pt idx="573">
                  <c:v>276</c:v>
                </c:pt>
                <c:pt idx="574">
                  <c:v>247</c:v>
                </c:pt>
                <c:pt idx="575">
                  <c:v>274</c:v>
                </c:pt>
                <c:pt idx="576">
                  <c:v>262</c:v>
                </c:pt>
                <c:pt idx="577">
                  <c:v>282</c:v>
                </c:pt>
                <c:pt idx="578">
                  <c:v>263</c:v>
                </c:pt>
                <c:pt idx="579">
                  <c:v>242</c:v>
                </c:pt>
                <c:pt idx="580">
                  <c:v>237</c:v>
                </c:pt>
                <c:pt idx="581">
                  <c:v>212</c:v>
                </c:pt>
                <c:pt idx="582">
                  <c:v>238</c:v>
                </c:pt>
                <c:pt idx="583">
                  <c:v>228</c:v>
                </c:pt>
                <c:pt idx="584">
                  <c:v>205</c:v>
                </c:pt>
                <c:pt idx="585">
                  <c:v>195</c:v>
                </c:pt>
                <c:pt idx="586">
                  <c:v>218</c:v>
                </c:pt>
                <c:pt idx="587">
                  <c:v>206</c:v>
                </c:pt>
                <c:pt idx="588">
                  <c:v>207</c:v>
                </c:pt>
                <c:pt idx="589">
                  <c:v>238</c:v>
                </c:pt>
                <c:pt idx="590">
                  <c:v>227</c:v>
                </c:pt>
                <c:pt idx="591">
                  <c:v>215</c:v>
                </c:pt>
                <c:pt idx="592">
                  <c:v>224</c:v>
                </c:pt>
                <c:pt idx="593">
                  <c:v>262</c:v>
                </c:pt>
                <c:pt idx="594">
                  <c:v>206</c:v>
                </c:pt>
                <c:pt idx="595">
                  <c:v>183</c:v>
                </c:pt>
                <c:pt idx="596">
                  <c:v>213</c:v>
                </c:pt>
                <c:pt idx="597">
                  <c:v>209</c:v>
                </c:pt>
                <c:pt idx="598">
                  <c:v>224</c:v>
                </c:pt>
                <c:pt idx="599">
                  <c:v>204</c:v>
                </c:pt>
                <c:pt idx="600">
                  <c:v>232</c:v>
                </c:pt>
                <c:pt idx="601">
                  <c:v>226</c:v>
                </c:pt>
                <c:pt idx="602">
                  <c:v>212</c:v>
                </c:pt>
                <c:pt idx="603">
                  <c:v>186</c:v>
                </c:pt>
                <c:pt idx="604">
                  <c:v>197</c:v>
                </c:pt>
                <c:pt idx="605">
                  <c:v>171</c:v>
                </c:pt>
                <c:pt idx="606">
                  <c:v>186</c:v>
                </c:pt>
                <c:pt idx="607">
                  <c:v>171</c:v>
                </c:pt>
                <c:pt idx="608">
                  <c:v>164</c:v>
                </c:pt>
                <c:pt idx="609">
                  <c:v>182</c:v>
                </c:pt>
                <c:pt idx="610">
                  <c:v>173</c:v>
                </c:pt>
                <c:pt idx="611">
                  <c:v>159</c:v>
                </c:pt>
                <c:pt idx="612">
                  <c:v>149</c:v>
                </c:pt>
                <c:pt idx="613">
                  <c:v>143</c:v>
                </c:pt>
                <c:pt idx="614">
                  <c:v>169</c:v>
                </c:pt>
                <c:pt idx="615">
                  <c:v>151</c:v>
                </c:pt>
                <c:pt idx="616">
                  <c:v>154</c:v>
                </c:pt>
                <c:pt idx="617">
                  <c:v>142</c:v>
                </c:pt>
                <c:pt idx="618">
                  <c:v>129</c:v>
                </c:pt>
                <c:pt idx="619">
                  <c:v>144</c:v>
                </c:pt>
                <c:pt idx="620">
                  <c:v>158</c:v>
                </c:pt>
                <c:pt idx="621">
                  <c:v>118</c:v>
                </c:pt>
                <c:pt idx="622">
                  <c:v>135</c:v>
                </c:pt>
                <c:pt idx="623">
                  <c:v>137</c:v>
                </c:pt>
                <c:pt idx="624">
                  <c:v>155</c:v>
                </c:pt>
                <c:pt idx="625">
                  <c:v>123</c:v>
                </c:pt>
                <c:pt idx="626">
                  <c:v>109</c:v>
                </c:pt>
                <c:pt idx="627">
                  <c:v>138</c:v>
                </c:pt>
                <c:pt idx="628">
                  <c:v>122</c:v>
                </c:pt>
                <c:pt idx="629">
                  <c:v>120</c:v>
                </c:pt>
                <c:pt idx="630">
                  <c:v>125</c:v>
                </c:pt>
                <c:pt idx="631">
                  <c:v>119</c:v>
                </c:pt>
                <c:pt idx="632">
                  <c:v>147</c:v>
                </c:pt>
                <c:pt idx="633">
                  <c:v>138</c:v>
                </c:pt>
                <c:pt idx="634">
                  <c:v>135</c:v>
                </c:pt>
                <c:pt idx="635">
                  <c:v>133</c:v>
                </c:pt>
                <c:pt idx="636">
                  <c:v>144</c:v>
                </c:pt>
                <c:pt idx="637">
                  <c:v>115</c:v>
                </c:pt>
                <c:pt idx="638">
                  <c:v>165</c:v>
                </c:pt>
                <c:pt idx="639">
                  <c:v>154</c:v>
                </c:pt>
                <c:pt idx="640">
                  <c:v>127</c:v>
                </c:pt>
                <c:pt idx="641">
                  <c:v>139</c:v>
                </c:pt>
                <c:pt idx="642">
                  <c:v>145</c:v>
                </c:pt>
                <c:pt idx="643">
                  <c:v>142</c:v>
                </c:pt>
                <c:pt idx="644">
                  <c:v>130</c:v>
                </c:pt>
                <c:pt idx="645">
                  <c:v>128</c:v>
                </c:pt>
                <c:pt idx="646">
                  <c:v>105</c:v>
                </c:pt>
                <c:pt idx="647">
                  <c:v>97</c:v>
                </c:pt>
                <c:pt idx="648">
                  <c:v>98</c:v>
                </c:pt>
                <c:pt idx="649">
                  <c:v>94</c:v>
                </c:pt>
                <c:pt idx="650">
                  <c:v>76</c:v>
                </c:pt>
                <c:pt idx="651">
                  <c:v>100</c:v>
                </c:pt>
                <c:pt idx="652">
                  <c:v>79</c:v>
                </c:pt>
                <c:pt idx="653">
                  <c:v>92</c:v>
                </c:pt>
                <c:pt idx="654">
                  <c:v>67</c:v>
                </c:pt>
                <c:pt idx="655">
                  <c:v>94</c:v>
                </c:pt>
                <c:pt idx="656">
                  <c:v>82</c:v>
                </c:pt>
                <c:pt idx="657">
                  <c:v>79</c:v>
                </c:pt>
                <c:pt idx="658">
                  <c:v>86</c:v>
                </c:pt>
                <c:pt idx="659">
                  <c:v>88</c:v>
                </c:pt>
                <c:pt idx="660">
                  <c:v>87</c:v>
                </c:pt>
                <c:pt idx="661">
                  <c:v>75</c:v>
                </c:pt>
                <c:pt idx="662">
                  <c:v>74</c:v>
                </c:pt>
                <c:pt idx="663">
                  <c:v>80</c:v>
                </c:pt>
                <c:pt idx="664">
                  <c:v>104</c:v>
                </c:pt>
                <c:pt idx="665">
                  <c:v>85</c:v>
                </c:pt>
                <c:pt idx="666">
                  <c:v>85</c:v>
                </c:pt>
                <c:pt idx="667">
                  <c:v>83</c:v>
                </c:pt>
                <c:pt idx="668">
                  <c:v>98</c:v>
                </c:pt>
                <c:pt idx="669">
                  <c:v>84</c:v>
                </c:pt>
                <c:pt idx="670">
                  <c:v>80</c:v>
                </c:pt>
                <c:pt idx="671">
                  <c:v>82</c:v>
                </c:pt>
                <c:pt idx="672">
                  <c:v>76</c:v>
                </c:pt>
                <c:pt idx="673">
                  <c:v>86</c:v>
                </c:pt>
                <c:pt idx="674">
                  <c:v>80</c:v>
                </c:pt>
                <c:pt idx="675">
                  <c:v>66</c:v>
                </c:pt>
                <c:pt idx="676">
                  <c:v>58</c:v>
                </c:pt>
                <c:pt idx="677">
                  <c:v>60</c:v>
                </c:pt>
                <c:pt idx="678">
                  <c:v>59</c:v>
                </c:pt>
                <c:pt idx="679">
                  <c:v>57</c:v>
                </c:pt>
                <c:pt idx="680">
                  <c:v>55</c:v>
                </c:pt>
                <c:pt idx="681">
                  <c:v>38</c:v>
                </c:pt>
                <c:pt idx="682">
                  <c:v>54</c:v>
                </c:pt>
                <c:pt idx="683">
                  <c:v>55</c:v>
                </c:pt>
                <c:pt idx="684">
                  <c:v>46</c:v>
                </c:pt>
                <c:pt idx="685">
                  <c:v>34</c:v>
                </c:pt>
                <c:pt idx="686">
                  <c:v>38</c:v>
                </c:pt>
                <c:pt idx="687">
                  <c:v>48</c:v>
                </c:pt>
                <c:pt idx="688">
                  <c:v>43</c:v>
                </c:pt>
                <c:pt idx="689">
                  <c:v>47</c:v>
                </c:pt>
                <c:pt idx="690">
                  <c:v>46</c:v>
                </c:pt>
                <c:pt idx="691">
                  <c:v>43</c:v>
                </c:pt>
                <c:pt idx="692">
                  <c:v>34</c:v>
                </c:pt>
                <c:pt idx="693">
                  <c:v>40</c:v>
                </c:pt>
                <c:pt idx="694">
                  <c:v>45</c:v>
                </c:pt>
                <c:pt idx="695">
                  <c:v>39</c:v>
                </c:pt>
                <c:pt idx="696">
                  <c:v>34</c:v>
                </c:pt>
                <c:pt idx="697">
                  <c:v>36</c:v>
                </c:pt>
                <c:pt idx="698">
                  <c:v>46</c:v>
                </c:pt>
                <c:pt idx="699">
                  <c:v>43</c:v>
                </c:pt>
                <c:pt idx="700">
                  <c:v>35</c:v>
                </c:pt>
                <c:pt idx="701">
                  <c:v>33</c:v>
                </c:pt>
                <c:pt idx="702">
                  <c:v>47</c:v>
                </c:pt>
                <c:pt idx="703">
                  <c:v>47</c:v>
                </c:pt>
                <c:pt idx="704">
                  <c:v>42</c:v>
                </c:pt>
                <c:pt idx="705">
                  <c:v>44</c:v>
                </c:pt>
                <c:pt idx="706">
                  <c:v>40</c:v>
                </c:pt>
                <c:pt idx="707">
                  <c:v>38</c:v>
                </c:pt>
                <c:pt idx="708">
                  <c:v>54</c:v>
                </c:pt>
                <c:pt idx="709">
                  <c:v>41</c:v>
                </c:pt>
                <c:pt idx="710">
                  <c:v>44</c:v>
                </c:pt>
                <c:pt idx="711">
                  <c:v>50</c:v>
                </c:pt>
                <c:pt idx="712">
                  <c:v>43</c:v>
                </c:pt>
                <c:pt idx="713">
                  <c:v>37</c:v>
                </c:pt>
                <c:pt idx="714">
                  <c:v>47</c:v>
                </c:pt>
                <c:pt idx="715">
                  <c:v>36</c:v>
                </c:pt>
                <c:pt idx="716">
                  <c:v>45</c:v>
                </c:pt>
                <c:pt idx="717">
                  <c:v>38</c:v>
                </c:pt>
                <c:pt idx="718">
                  <c:v>30</c:v>
                </c:pt>
                <c:pt idx="719">
                  <c:v>21</c:v>
                </c:pt>
                <c:pt idx="720">
                  <c:v>31</c:v>
                </c:pt>
                <c:pt idx="721">
                  <c:v>25</c:v>
                </c:pt>
                <c:pt idx="722">
                  <c:v>25</c:v>
                </c:pt>
                <c:pt idx="723">
                  <c:v>29</c:v>
                </c:pt>
                <c:pt idx="724">
                  <c:v>31</c:v>
                </c:pt>
                <c:pt idx="725">
                  <c:v>26</c:v>
                </c:pt>
                <c:pt idx="726">
                  <c:v>19</c:v>
                </c:pt>
                <c:pt idx="727">
                  <c:v>25</c:v>
                </c:pt>
                <c:pt idx="728">
                  <c:v>27</c:v>
                </c:pt>
                <c:pt idx="729">
                  <c:v>30</c:v>
                </c:pt>
                <c:pt idx="730">
                  <c:v>22</c:v>
                </c:pt>
                <c:pt idx="731">
                  <c:v>27</c:v>
                </c:pt>
                <c:pt idx="732">
                  <c:v>16</c:v>
                </c:pt>
                <c:pt idx="733">
                  <c:v>14</c:v>
                </c:pt>
                <c:pt idx="734">
                  <c:v>15</c:v>
                </c:pt>
                <c:pt idx="735">
                  <c:v>26</c:v>
                </c:pt>
                <c:pt idx="736">
                  <c:v>10</c:v>
                </c:pt>
                <c:pt idx="737">
                  <c:v>23</c:v>
                </c:pt>
                <c:pt idx="738">
                  <c:v>16</c:v>
                </c:pt>
                <c:pt idx="739">
                  <c:v>13</c:v>
                </c:pt>
                <c:pt idx="740">
                  <c:v>20</c:v>
                </c:pt>
                <c:pt idx="741">
                  <c:v>4</c:v>
                </c:pt>
                <c:pt idx="742">
                  <c:v>17</c:v>
                </c:pt>
                <c:pt idx="743">
                  <c:v>16</c:v>
                </c:pt>
                <c:pt idx="744">
                  <c:v>19</c:v>
                </c:pt>
                <c:pt idx="745">
                  <c:v>9</c:v>
                </c:pt>
                <c:pt idx="746">
                  <c:v>13</c:v>
                </c:pt>
                <c:pt idx="747">
                  <c:v>14</c:v>
                </c:pt>
                <c:pt idx="748">
                  <c:v>8</c:v>
                </c:pt>
                <c:pt idx="749">
                  <c:v>8</c:v>
                </c:pt>
                <c:pt idx="750">
                  <c:v>11</c:v>
                </c:pt>
                <c:pt idx="751">
                  <c:v>14</c:v>
                </c:pt>
                <c:pt idx="752">
                  <c:v>12</c:v>
                </c:pt>
                <c:pt idx="753">
                  <c:v>15</c:v>
                </c:pt>
                <c:pt idx="754">
                  <c:v>15</c:v>
                </c:pt>
                <c:pt idx="755">
                  <c:v>17</c:v>
                </c:pt>
                <c:pt idx="756">
                  <c:v>14</c:v>
                </c:pt>
                <c:pt idx="757">
                  <c:v>13</c:v>
                </c:pt>
                <c:pt idx="758">
                  <c:v>9</c:v>
                </c:pt>
                <c:pt idx="759">
                  <c:v>8</c:v>
                </c:pt>
                <c:pt idx="760">
                  <c:v>11</c:v>
                </c:pt>
                <c:pt idx="761">
                  <c:v>16</c:v>
                </c:pt>
                <c:pt idx="762">
                  <c:v>10</c:v>
                </c:pt>
                <c:pt idx="763">
                  <c:v>9</c:v>
                </c:pt>
                <c:pt idx="764">
                  <c:v>8</c:v>
                </c:pt>
                <c:pt idx="765">
                  <c:v>14</c:v>
                </c:pt>
                <c:pt idx="766">
                  <c:v>22</c:v>
                </c:pt>
                <c:pt idx="767">
                  <c:v>11</c:v>
                </c:pt>
                <c:pt idx="768">
                  <c:v>22</c:v>
                </c:pt>
                <c:pt idx="769">
                  <c:v>13</c:v>
                </c:pt>
                <c:pt idx="770">
                  <c:v>20</c:v>
                </c:pt>
                <c:pt idx="771">
                  <c:v>9</c:v>
                </c:pt>
                <c:pt idx="772">
                  <c:v>18</c:v>
                </c:pt>
                <c:pt idx="773">
                  <c:v>12</c:v>
                </c:pt>
                <c:pt idx="774">
                  <c:v>12</c:v>
                </c:pt>
                <c:pt idx="775">
                  <c:v>8</c:v>
                </c:pt>
                <c:pt idx="776">
                  <c:v>11</c:v>
                </c:pt>
                <c:pt idx="777">
                  <c:v>6</c:v>
                </c:pt>
                <c:pt idx="778">
                  <c:v>9</c:v>
                </c:pt>
                <c:pt idx="779">
                  <c:v>15</c:v>
                </c:pt>
                <c:pt idx="780">
                  <c:v>9</c:v>
                </c:pt>
                <c:pt idx="781">
                  <c:v>13</c:v>
                </c:pt>
                <c:pt idx="782">
                  <c:v>9</c:v>
                </c:pt>
                <c:pt idx="783">
                  <c:v>5</c:v>
                </c:pt>
                <c:pt idx="784">
                  <c:v>10</c:v>
                </c:pt>
                <c:pt idx="785">
                  <c:v>6</c:v>
                </c:pt>
                <c:pt idx="786">
                  <c:v>12</c:v>
                </c:pt>
                <c:pt idx="787">
                  <c:v>7</c:v>
                </c:pt>
                <c:pt idx="788">
                  <c:v>7</c:v>
                </c:pt>
                <c:pt idx="789">
                  <c:v>3</c:v>
                </c:pt>
                <c:pt idx="790">
                  <c:v>7</c:v>
                </c:pt>
                <c:pt idx="791">
                  <c:v>8</c:v>
                </c:pt>
                <c:pt idx="792">
                  <c:v>2</c:v>
                </c:pt>
                <c:pt idx="793">
                  <c:v>2</c:v>
                </c:pt>
                <c:pt idx="794">
                  <c:v>3</c:v>
                </c:pt>
                <c:pt idx="795">
                  <c:v>4</c:v>
                </c:pt>
                <c:pt idx="796">
                  <c:v>6</c:v>
                </c:pt>
                <c:pt idx="797">
                  <c:v>3</c:v>
                </c:pt>
                <c:pt idx="798">
                  <c:v>4</c:v>
                </c:pt>
                <c:pt idx="799">
                  <c:v>0</c:v>
                </c:pt>
                <c:pt idx="800">
                  <c:v>2</c:v>
                </c:pt>
                <c:pt idx="801">
                  <c:v>3</c:v>
                </c:pt>
                <c:pt idx="802">
                  <c:v>6</c:v>
                </c:pt>
                <c:pt idx="803">
                  <c:v>6</c:v>
                </c:pt>
                <c:pt idx="804">
                  <c:v>5</c:v>
                </c:pt>
                <c:pt idx="805">
                  <c:v>9</c:v>
                </c:pt>
                <c:pt idx="806">
                  <c:v>6</c:v>
                </c:pt>
                <c:pt idx="807">
                  <c:v>4</c:v>
                </c:pt>
                <c:pt idx="808">
                  <c:v>6</c:v>
                </c:pt>
                <c:pt idx="809">
                  <c:v>7</c:v>
                </c:pt>
                <c:pt idx="810">
                  <c:v>6</c:v>
                </c:pt>
                <c:pt idx="811">
                  <c:v>6</c:v>
                </c:pt>
                <c:pt idx="812">
                  <c:v>7</c:v>
                </c:pt>
                <c:pt idx="813">
                  <c:v>7</c:v>
                </c:pt>
                <c:pt idx="814">
                  <c:v>5</c:v>
                </c:pt>
                <c:pt idx="815">
                  <c:v>4</c:v>
                </c:pt>
                <c:pt idx="816">
                  <c:v>2</c:v>
                </c:pt>
                <c:pt idx="817">
                  <c:v>7</c:v>
                </c:pt>
                <c:pt idx="818">
                  <c:v>5</c:v>
                </c:pt>
                <c:pt idx="819">
                  <c:v>2</c:v>
                </c:pt>
                <c:pt idx="820">
                  <c:v>7</c:v>
                </c:pt>
                <c:pt idx="821">
                  <c:v>3</c:v>
                </c:pt>
                <c:pt idx="822">
                  <c:v>6</c:v>
                </c:pt>
                <c:pt idx="823">
                  <c:v>1</c:v>
                </c:pt>
                <c:pt idx="824">
                  <c:v>0</c:v>
                </c:pt>
                <c:pt idx="825">
                  <c:v>2</c:v>
                </c:pt>
                <c:pt idx="826">
                  <c:v>2</c:v>
                </c:pt>
                <c:pt idx="827">
                  <c:v>2</c:v>
                </c:pt>
                <c:pt idx="828">
                  <c:v>3</c:v>
                </c:pt>
                <c:pt idx="829">
                  <c:v>1</c:v>
                </c:pt>
                <c:pt idx="830">
                  <c:v>1</c:v>
                </c:pt>
                <c:pt idx="831">
                  <c:v>1</c:v>
                </c:pt>
                <c:pt idx="832">
                  <c:v>0</c:v>
                </c:pt>
                <c:pt idx="833">
                  <c:v>2</c:v>
                </c:pt>
                <c:pt idx="834">
                  <c:v>0</c:v>
                </c:pt>
                <c:pt idx="835">
                  <c:v>0</c:v>
                </c:pt>
                <c:pt idx="836">
                  <c:v>1</c:v>
                </c:pt>
                <c:pt idx="837">
                  <c:v>1</c:v>
                </c:pt>
                <c:pt idx="838">
                  <c:v>2</c:v>
                </c:pt>
                <c:pt idx="839">
                  <c:v>3</c:v>
                </c:pt>
                <c:pt idx="840">
                  <c:v>0</c:v>
                </c:pt>
                <c:pt idx="841">
                  <c:v>0</c:v>
                </c:pt>
                <c:pt idx="842">
                  <c:v>4</c:v>
                </c:pt>
                <c:pt idx="843">
                  <c:v>2</c:v>
                </c:pt>
                <c:pt idx="844">
                  <c:v>1</c:v>
                </c:pt>
                <c:pt idx="845">
                  <c:v>1</c:v>
                </c:pt>
                <c:pt idx="846">
                  <c:v>2</c:v>
                </c:pt>
                <c:pt idx="847">
                  <c:v>1</c:v>
                </c:pt>
                <c:pt idx="848">
                  <c:v>1</c:v>
                </c:pt>
                <c:pt idx="849">
                  <c:v>0</c:v>
                </c:pt>
                <c:pt idx="850">
                  <c:v>2</c:v>
                </c:pt>
                <c:pt idx="851">
                  <c:v>2</c:v>
                </c:pt>
                <c:pt idx="852">
                  <c:v>0</c:v>
                </c:pt>
                <c:pt idx="853">
                  <c:v>1</c:v>
                </c:pt>
                <c:pt idx="854">
                  <c:v>3</c:v>
                </c:pt>
                <c:pt idx="855">
                  <c:v>0</c:v>
                </c:pt>
                <c:pt idx="856">
                  <c:v>1</c:v>
                </c:pt>
                <c:pt idx="857">
                  <c:v>0</c:v>
                </c:pt>
                <c:pt idx="858">
                  <c:v>1</c:v>
                </c:pt>
                <c:pt idx="859">
                  <c:v>0</c:v>
                </c:pt>
                <c:pt idx="860">
                  <c:v>0</c:v>
                </c:pt>
                <c:pt idx="861">
                  <c:v>1</c:v>
                </c:pt>
                <c:pt idx="862">
                  <c:v>1</c:v>
                </c:pt>
                <c:pt idx="863">
                  <c:v>3</c:v>
                </c:pt>
                <c:pt idx="864">
                  <c:v>0</c:v>
                </c:pt>
                <c:pt idx="865">
                  <c:v>1</c:v>
                </c:pt>
                <c:pt idx="866">
                  <c:v>1</c:v>
                </c:pt>
                <c:pt idx="867">
                  <c:v>1</c:v>
                </c:pt>
                <c:pt idx="868">
                  <c:v>1</c:v>
                </c:pt>
                <c:pt idx="869">
                  <c:v>3</c:v>
                </c:pt>
                <c:pt idx="870">
                  <c:v>0</c:v>
                </c:pt>
                <c:pt idx="871">
                  <c:v>1</c:v>
                </c:pt>
                <c:pt idx="872">
                  <c:v>1</c:v>
                </c:pt>
                <c:pt idx="873">
                  <c:v>2</c:v>
                </c:pt>
                <c:pt idx="874">
                  <c:v>0</c:v>
                </c:pt>
                <c:pt idx="875">
                  <c:v>1</c:v>
                </c:pt>
                <c:pt idx="876">
                  <c:v>2</c:v>
                </c:pt>
                <c:pt idx="877">
                  <c:v>0</c:v>
                </c:pt>
                <c:pt idx="878">
                  <c:v>1</c:v>
                </c:pt>
                <c:pt idx="879">
                  <c:v>0</c:v>
                </c:pt>
                <c:pt idx="880">
                  <c:v>0</c:v>
                </c:pt>
                <c:pt idx="881">
                  <c:v>0</c:v>
                </c:pt>
                <c:pt idx="882">
                  <c:v>0</c:v>
                </c:pt>
                <c:pt idx="883">
                  <c:v>1</c:v>
                </c:pt>
                <c:pt idx="884">
                  <c:v>0</c:v>
                </c:pt>
                <c:pt idx="885">
                  <c:v>0</c:v>
                </c:pt>
                <c:pt idx="886">
                  <c:v>1</c:v>
                </c:pt>
                <c:pt idx="887">
                  <c:v>0</c:v>
                </c:pt>
                <c:pt idx="888">
                  <c:v>0</c:v>
                </c:pt>
                <c:pt idx="889">
                  <c:v>0</c:v>
                </c:pt>
                <c:pt idx="890">
                  <c:v>1</c:v>
                </c:pt>
                <c:pt idx="891">
                  <c:v>0</c:v>
                </c:pt>
                <c:pt idx="892">
                  <c:v>0</c:v>
                </c:pt>
                <c:pt idx="893">
                  <c:v>0</c:v>
                </c:pt>
                <c:pt idx="894">
                  <c:v>0</c:v>
                </c:pt>
                <c:pt idx="895">
                  <c:v>1</c:v>
                </c:pt>
                <c:pt idx="896">
                  <c:v>1</c:v>
                </c:pt>
                <c:pt idx="897">
                  <c:v>0</c:v>
                </c:pt>
                <c:pt idx="898">
                  <c:v>1</c:v>
                </c:pt>
                <c:pt idx="899">
                  <c:v>0</c:v>
                </c:pt>
                <c:pt idx="900">
                  <c:v>0</c:v>
                </c:pt>
                <c:pt idx="901">
                  <c:v>0</c:v>
                </c:pt>
                <c:pt idx="902">
                  <c:v>0</c:v>
                </c:pt>
                <c:pt idx="903">
                  <c:v>2</c:v>
                </c:pt>
                <c:pt idx="904">
                  <c:v>0</c:v>
                </c:pt>
                <c:pt idx="905">
                  <c:v>2</c:v>
                </c:pt>
                <c:pt idx="906">
                  <c:v>2</c:v>
                </c:pt>
                <c:pt idx="907">
                  <c:v>2</c:v>
                </c:pt>
                <c:pt idx="908">
                  <c:v>1</c:v>
                </c:pt>
                <c:pt idx="909">
                  <c:v>0</c:v>
                </c:pt>
                <c:pt idx="910">
                  <c:v>1</c:v>
                </c:pt>
                <c:pt idx="911">
                  <c:v>0</c:v>
                </c:pt>
                <c:pt idx="912">
                  <c:v>0</c:v>
                </c:pt>
                <c:pt idx="913">
                  <c:v>0</c:v>
                </c:pt>
                <c:pt idx="914">
                  <c:v>0</c:v>
                </c:pt>
                <c:pt idx="915">
                  <c:v>1</c:v>
                </c:pt>
                <c:pt idx="916">
                  <c:v>0</c:v>
                </c:pt>
                <c:pt idx="917">
                  <c:v>1</c:v>
                </c:pt>
                <c:pt idx="918">
                  <c:v>0</c:v>
                </c:pt>
                <c:pt idx="919">
                  <c:v>0</c:v>
                </c:pt>
                <c:pt idx="920">
                  <c:v>1</c:v>
                </c:pt>
                <c:pt idx="921">
                  <c:v>0</c:v>
                </c:pt>
                <c:pt idx="922">
                  <c:v>0</c:v>
                </c:pt>
                <c:pt idx="923">
                  <c:v>2</c:v>
                </c:pt>
                <c:pt idx="924">
                  <c:v>3</c:v>
                </c:pt>
                <c:pt idx="925">
                  <c:v>0</c:v>
                </c:pt>
                <c:pt idx="926">
                  <c:v>1</c:v>
                </c:pt>
                <c:pt idx="927">
                  <c:v>0</c:v>
                </c:pt>
                <c:pt idx="928">
                  <c:v>0</c:v>
                </c:pt>
                <c:pt idx="929">
                  <c:v>2</c:v>
                </c:pt>
                <c:pt idx="930">
                  <c:v>1</c:v>
                </c:pt>
                <c:pt idx="931">
                  <c:v>1</c:v>
                </c:pt>
                <c:pt idx="932">
                  <c:v>1</c:v>
                </c:pt>
                <c:pt idx="933">
                  <c:v>0</c:v>
                </c:pt>
                <c:pt idx="934">
                  <c:v>1</c:v>
                </c:pt>
                <c:pt idx="935">
                  <c:v>0</c:v>
                </c:pt>
                <c:pt idx="936">
                  <c:v>0</c:v>
                </c:pt>
                <c:pt idx="937">
                  <c:v>1</c:v>
                </c:pt>
                <c:pt idx="938">
                  <c:v>1</c:v>
                </c:pt>
                <c:pt idx="939">
                  <c:v>1</c:v>
                </c:pt>
                <c:pt idx="940">
                  <c:v>1</c:v>
                </c:pt>
                <c:pt idx="941">
                  <c:v>0</c:v>
                </c:pt>
                <c:pt idx="942">
                  <c:v>1</c:v>
                </c:pt>
                <c:pt idx="943">
                  <c:v>0</c:v>
                </c:pt>
                <c:pt idx="944">
                  <c:v>1</c:v>
                </c:pt>
                <c:pt idx="945">
                  <c:v>0</c:v>
                </c:pt>
                <c:pt idx="946">
                  <c:v>0</c:v>
                </c:pt>
                <c:pt idx="947">
                  <c:v>1</c:v>
                </c:pt>
                <c:pt idx="948">
                  <c:v>1</c:v>
                </c:pt>
                <c:pt idx="949">
                  <c:v>1</c:v>
                </c:pt>
                <c:pt idx="950">
                  <c:v>2</c:v>
                </c:pt>
                <c:pt idx="951">
                  <c:v>0</c:v>
                </c:pt>
                <c:pt idx="952">
                  <c:v>1</c:v>
                </c:pt>
                <c:pt idx="953">
                  <c:v>1</c:v>
                </c:pt>
                <c:pt idx="954">
                  <c:v>0</c:v>
                </c:pt>
                <c:pt idx="955">
                  <c:v>0</c:v>
                </c:pt>
                <c:pt idx="956">
                  <c:v>0</c:v>
                </c:pt>
                <c:pt idx="957">
                  <c:v>1</c:v>
                </c:pt>
                <c:pt idx="958">
                  <c:v>0</c:v>
                </c:pt>
                <c:pt idx="959">
                  <c:v>0</c:v>
                </c:pt>
                <c:pt idx="960">
                  <c:v>0</c:v>
                </c:pt>
                <c:pt idx="961">
                  <c:v>1</c:v>
                </c:pt>
                <c:pt idx="962">
                  <c:v>1</c:v>
                </c:pt>
                <c:pt idx="963">
                  <c:v>1</c:v>
                </c:pt>
                <c:pt idx="964">
                  <c:v>1</c:v>
                </c:pt>
                <c:pt idx="965">
                  <c:v>1</c:v>
                </c:pt>
                <c:pt idx="966">
                  <c:v>0</c:v>
                </c:pt>
                <c:pt idx="967">
                  <c:v>0</c:v>
                </c:pt>
                <c:pt idx="968">
                  <c:v>0</c:v>
                </c:pt>
                <c:pt idx="969">
                  <c:v>1</c:v>
                </c:pt>
                <c:pt idx="970">
                  <c:v>0</c:v>
                </c:pt>
                <c:pt idx="971">
                  <c:v>0</c:v>
                </c:pt>
                <c:pt idx="972">
                  <c:v>0</c:v>
                </c:pt>
                <c:pt idx="973">
                  <c:v>1</c:v>
                </c:pt>
                <c:pt idx="974">
                  <c:v>1</c:v>
                </c:pt>
                <c:pt idx="975">
                  <c:v>0</c:v>
                </c:pt>
                <c:pt idx="976">
                  <c:v>0</c:v>
                </c:pt>
                <c:pt idx="977">
                  <c:v>0</c:v>
                </c:pt>
                <c:pt idx="978">
                  <c:v>0</c:v>
                </c:pt>
                <c:pt idx="979">
                  <c:v>0</c:v>
                </c:pt>
                <c:pt idx="980">
                  <c:v>0</c:v>
                </c:pt>
                <c:pt idx="981">
                  <c:v>2</c:v>
                </c:pt>
                <c:pt idx="982">
                  <c:v>1</c:v>
                </c:pt>
                <c:pt idx="983">
                  <c:v>1</c:v>
                </c:pt>
                <c:pt idx="984">
                  <c:v>2</c:v>
                </c:pt>
                <c:pt idx="985">
                  <c:v>0</c:v>
                </c:pt>
                <c:pt idx="986">
                  <c:v>1</c:v>
                </c:pt>
                <c:pt idx="987">
                  <c:v>0</c:v>
                </c:pt>
                <c:pt idx="988">
                  <c:v>1</c:v>
                </c:pt>
                <c:pt idx="989">
                  <c:v>1</c:v>
                </c:pt>
                <c:pt idx="990">
                  <c:v>1</c:v>
                </c:pt>
                <c:pt idx="991">
                  <c:v>0</c:v>
                </c:pt>
                <c:pt idx="992">
                  <c:v>1</c:v>
                </c:pt>
                <c:pt idx="993">
                  <c:v>0</c:v>
                </c:pt>
                <c:pt idx="994">
                  <c:v>0</c:v>
                </c:pt>
                <c:pt idx="995">
                  <c:v>1</c:v>
                </c:pt>
                <c:pt idx="996">
                  <c:v>0</c:v>
                </c:pt>
                <c:pt idx="997">
                  <c:v>2</c:v>
                </c:pt>
                <c:pt idx="998">
                  <c:v>4</c:v>
                </c:pt>
                <c:pt idx="999">
                  <c:v>443</c:v>
                </c:pt>
              </c:numCache>
            </c:numRef>
          </c:yVal>
          <c:smooth val="0"/>
          <c:extLst>
            <c:ext xmlns:c16="http://schemas.microsoft.com/office/drawing/2014/chart" uri="{C3380CC4-5D6E-409C-BE32-E72D297353CC}">
              <c16:uniqueId val="{00000002-3EAA-432C-AEC2-968F63D2A44E}"/>
            </c:ext>
          </c:extLst>
        </c:ser>
        <c:dLbls>
          <c:showLegendKey val="0"/>
          <c:showVal val="0"/>
          <c:showCatName val="0"/>
          <c:showSerName val="0"/>
          <c:showPercent val="0"/>
          <c:showBubbleSize val="0"/>
        </c:dLbls>
        <c:axId val="671742072"/>
        <c:axId val="671742464"/>
      </c:scatterChart>
      <c:valAx>
        <c:axId val="671742072"/>
        <c:scaling>
          <c:orientation val="minMax"/>
          <c:max val="7"/>
          <c:min val="4.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1742464"/>
        <c:crosses val="autoZero"/>
        <c:crossBetween val="midCat"/>
      </c:valAx>
      <c:valAx>
        <c:axId val="671742464"/>
        <c:scaling>
          <c:orientation val="minMax"/>
          <c:max val="1500"/>
          <c:min val="0"/>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1742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BCDD7-F5FB-417C-82CE-C1734B66AA14}" type="datetimeFigureOut">
              <a:rPr lang="en-US" smtClean="0"/>
              <a:t>2/19/2019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F1BE9-7312-43E5-B97C-EB61DFC49470}" type="slidenum">
              <a:rPr lang="en-US" smtClean="0"/>
              <a:t>‹#›</a:t>
            </a:fld>
            <a:endParaRPr lang="en-US"/>
          </a:p>
        </p:txBody>
      </p:sp>
    </p:spTree>
    <p:extLst>
      <p:ext uri="{BB962C8B-B14F-4D97-AF65-F5344CB8AC3E}">
        <p14:creationId xmlns:p14="http://schemas.microsoft.com/office/powerpoint/2010/main" val="3534593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tif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685801"/>
            <a:ext cx="8229600" cy="2914650"/>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457200" y="4191000"/>
            <a:ext cx="6629400" cy="2057400"/>
          </a:xfrm>
        </p:spPr>
        <p:txBody>
          <a:bodyPr>
            <a:normAutofit/>
          </a:bodyPr>
          <a:lstStyle>
            <a:lvl1pPr marL="0" indent="0" algn="l">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4" name="Straight Connector 3"/>
          <p:cNvCxnSpPr/>
          <p:nvPr/>
        </p:nvCxnSpPr>
        <p:spPr>
          <a:xfrm>
            <a:off x="685800" y="3657600"/>
            <a:ext cx="7772400" cy="0"/>
          </a:xfrm>
          <a:prstGeom prst="line">
            <a:avLst/>
          </a:prstGeom>
          <a:ln w="50800">
            <a:gradFill flip="none" rotWithShape="1">
              <a:gsLst>
                <a:gs pos="0">
                  <a:schemeClr val="accent2"/>
                </a:gs>
                <a:gs pos="100000">
                  <a:srgbClr val="FF0000"/>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57200" y="3657600"/>
            <a:ext cx="82296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6200"/>
            <a:ext cx="2614968" cy="524213"/>
          </a:xfrm>
          <a:prstGeom prst="rect">
            <a:avLst/>
          </a:prstGeom>
        </p:spPr>
      </p:pic>
      <p:pic>
        <p:nvPicPr>
          <p:cNvPr id="7" name="Picture 6">
            <a:extLst>
              <a:ext uri="{FF2B5EF4-FFF2-40B4-BE49-F238E27FC236}">
                <a16:creationId xmlns:a16="http://schemas.microsoft.com/office/drawing/2014/main" id="{46E4783A-3EF6-46B1-8FE9-494F9B2BB6F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67483" y="120218"/>
            <a:ext cx="2719317" cy="436175"/>
          </a:xfrm>
          <a:prstGeom prst="rect">
            <a:avLst/>
          </a:prstGeom>
        </p:spPr>
      </p:pic>
      <p:pic>
        <p:nvPicPr>
          <p:cNvPr id="9" name="Picture 8">
            <a:extLst>
              <a:ext uri="{FF2B5EF4-FFF2-40B4-BE49-F238E27FC236}">
                <a16:creationId xmlns:a16="http://schemas.microsoft.com/office/drawing/2014/main" id="{67D95A4D-B63F-4CD4-92E3-63CD693B819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61214" y="6389538"/>
            <a:ext cx="1021572" cy="392261"/>
          </a:xfrm>
          <a:prstGeom prst="rect">
            <a:avLst/>
          </a:prstGeom>
        </p:spPr>
      </p:pic>
    </p:spTree>
    <p:extLst>
      <p:ext uri="{BB962C8B-B14F-4D97-AF65-F5344CB8AC3E}">
        <p14:creationId xmlns:p14="http://schemas.microsoft.com/office/powerpoint/2010/main" val="251808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cxnSp>
        <p:nvCxnSpPr>
          <p:cNvPr id="6" name="Straight Connector 5"/>
          <p:cNvCxnSpPr/>
          <p:nvPr/>
        </p:nvCxnSpPr>
        <p:spPr>
          <a:xfrm>
            <a:off x="228600" y="1065930"/>
            <a:ext cx="86868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6B507C5-1306-408F-90BE-6F8E823B772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48406"/>
            <a:ext cx="1158139" cy="185764"/>
          </a:xfrm>
          <a:prstGeom prst="rect">
            <a:avLst/>
          </a:prstGeom>
        </p:spPr>
      </p:pic>
      <p:pic>
        <p:nvPicPr>
          <p:cNvPr id="7" name="Picture 6">
            <a:extLst>
              <a:ext uri="{FF2B5EF4-FFF2-40B4-BE49-F238E27FC236}">
                <a16:creationId xmlns:a16="http://schemas.microsoft.com/office/drawing/2014/main" id="{C20C339D-1DA6-4176-B6F6-599BE41331B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315298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pic>
        <p:nvPicPr>
          <p:cNvPr id="3" name="Picture 2">
            <a:extLst>
              <a:ext uri="{FF2B5EF4-FFF2-40B4-BE49-F238E27FC236}">
                <a16:creationId xmlns:a16="http://schemas.microsoft.com/office/drawing/2014/main" id="{C8AB9EF4-5CA3-412E-98AF-0E10577C7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48406"/>
            <a:ext cx="1158139" cy="185764"/>
          </a:xfrm>
          <a:prstGeom prst="rect">
            <a:avLst/>
          </a:prstGeom>
        </p:spPr>
      </p:pic>
      <p:pic>
        <p:nvPicPr>
          <p:cNvPr id="5" name="Picture 4">
            <a:extLst>
              <a:ext uri="{FF2B5EF4-FFF2-40B4-BE49-F238E27FC236}">
                <a16:creationId xmlns:a16="http://schemas.microsoft.com/office/drawing/2014/main" id="{7DBF0DB4-AF7B-429E-9FB1-524C5FBD0F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2422856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cknowledgement">
    <p:spTree>
      <p:nvGrpSpPr>
        <p:cNvPr id="1" name=""/>
        <p:cNvGrpSpPr/>
        <p:nvPr/>
      </p:nvGrpSpPr>
      <p:grpSpPr>
        <a:xfrm>
          <a:off x="0" y="0"/>
          <a:ext cx="0" cy="0"/>
          <a:chOff x="0" y="0"/>
          <a:chExt cx="0" cy="0"/>
        </a:xfrm>
      </p:grpSpPr>
      <p:sp>
        <p:nvSpPr>
          <p:cNvPr id="3" name="TextBox 2"/>
          <p:cNvSpPr txBox="1"/>
          <p:nvPr/>
        </p:nvSpPr>
        <p:spPr>
          <a:xfrm>
            <a:off x="2590800" y="2967334"/>
            <a:ext cx="6369757" cy="923330"/>
          </a:xfrm>
          <a:prstGeom prst="rect">
            <a:avLst/>
          </a:prstGeom>
          <a:noFill/>
        </p:spPr>
        <p:txBody>
          <a:bodyPr wrap="none" rtlCol="0">
            <a:spAutoFit/>
          </a:bodyPr>
          <a:lstStyle/>
          <a:p>
            <a:r>
              <a:rPr lang="en-US" dirty="0"/>
              <a:t>This work was sponsored in part by the NNSA</a:t>
            </a:r>
            <a:endParaRPr lang="en-US" baseline="0" dirty="0"/>
          </a:p>
          <a:p>
            <a:r>
              <a:rPr lang="en-US" baseline="0" dirty="0"/>
              <a:t>Office of Defense Nuclear Nonproliferation R&amp;D</a:t>
            </a:r>
          </a:p>
          <a:p>
            <a:r>
              <a:rPr lang="en-US" baseline="0" dirty="0"/>
              <a:t>through the Consortium for Nonproliferation Enabling Capabilities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34776" y="6104687"/>
            <a:ext cx="1761024" cy="524713"/>
          </a:xfrm>
          <a:prstGeom prst="rect">
            <a:avLst/>
          </a:prstGeom>
        </p:spPr>
      </p:pic>
      <p:pic>
        <p:nvPicPr>
          <p:cNvPr id="1026" name="Picture 2" descr="C:\Users\JOHN\Documents\Projects\CNEC\Logos\UM Logo.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0301" y="3142085"/>
            <a:ext cx="525460" cy="560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OHN\Documents\Projects\CNEC\Logos\GIT Large Logo.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0338" y="317827"/>
            <a:ext cx="1345387" cy="339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OHN\Documents\Projects\CNEC\Logos\KSU Logo.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1461" y="1310325"/>
            <a:ext cx="1323141" cy="35276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JOHN\Documents\Projects\CNEC\Logos\NCA&amp;T Logo.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35281" y="3881781"/>
            <a:ext cx="835501" cy="703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JOHN\Documents\Projects\CNEC\Logos\NCSU Logo.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338" y="4765259"/>
            <a:ext cx="1345387" cy="22150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JOHN\Documents\Projects\CNEC\Logos\ORNL Oak Logo.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42532" y="5166322"/>
            <a:ext cx="620998" cy="3223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JOHN\Documents\Projects\CNEC\Logos\PNNL Logo.jp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670690" y="5668238"/>
            <a:ext cx="964682" cy="39041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JOHN\Documents\Projects\CNEC\Logos\Purdue Logo.jp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03687" y="6238204"/>
            <a:ext cx="1098689" cy="362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JOHN\Documents\Projects\CNEC\Logos\LANL Logo.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38038" y="2582340"/>
            <a:ext cx="829987" cy="3801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JOHN\Documents\Projects\CNEC\Logos\UIUC Logo.tif"/>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58805" y="836422"/>
            <a:ext cx="1388452" cy="294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8400" y="6080683"/>
            <a:ext cx="2614968" cy="524213"/>
          </a:xfrm>
          <a:prstGeom prst="rect">
            <a:avLst/>
          </a:prstGeom>
        </p:spPr>
      </p:pic>
      <p:cxnSp>
        <p:nvCxnSpPr>
          <p:cNvPr id="17" name="Straight Connector 16"/>
          <p:cNvCxnSpPr/>
          <p:nvPr/>
        </p:nvCxnSpPr>
        <p:spPr>
          <a:xfrm flipH="1">
            <a:off x="2280236" y="272857"/>
            <a:ext cx="1032" cy="6356543"/>
          </a:xfrm>
          <a:prstGeom prst="line">
            <a:avLst/>
          </a:prstGeom>
          <a:ln w="50800">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9895" y="1842645"/>
            <a:ext cx="546273" cy="560138"/>
          </a:xfrm>
          <a:prstGeom prst="rect">
            <a:avLst/>
          </a:prstGeom>
        </p:spPr>
      </p:pic>
    </p:spTree>
    <p:extLst>
      <p:ext uri="{BB962C8B-B14F-4D97-AF65-F5344CB8AC3E}">
        <p14:creationId xmlns:p14="http://schemas.microsoft.com/office/powerpoint/2010/main" val="240094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cxnSp>
        <p:nvCxnSpPr>
          <p:cNvPr id="8" name="Straight Connector 7"/>
          <p:cNvCxnSpPr/>
          <p:nvPr/>
        </p:nvCxnSpPr>
        <p:spPr>
          <a:xfrm>
            <a:off x="228600" y="1065930"/>
            <a:ext cx="86868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4A864F7-4BA5-4FC8-A721-96383D7C320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48406"/>
            <a:ext cx="1158139" cy="185764"/>
          </a:xfrm>
          <a:prstGeom prst="rect">
            <a:avLst/>
          </a:prstGeom>
        </p:spPr>
      </p:pic>
      <p:pic>
        <p:nvPicPr>
          <p:cNvPr id="7" name="Picture 6">
            <a:extLst>
              <a:ext uri="{FF2B5EF4-FFF2-40B4-BE49-F238E27FC236}">
                <a16:creationId xmlns:a16="http://schemas.microsoft.com/office/drawing/2014/main" id="{1D598A75-5235-41BC-ACC3-FD3B186F01A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3805201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3429000"/>
            <a:ext cx="7772400" cy="1362075"/>
          </a:xfrm>
        </p:spPr>
        <p:txBody>
          <a:bodyPr anchor="t"/>
          <a:lstStyle>
            <a:lvl1pPr algn="l">
              <a:defRPr sz="40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685800" y="19288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cxnSp>
        <p:nvCxnSpPr>
          <p:cNvPr id="8" name="Straight Connector 7"/>
          <p:cNvCxnSpPr/>
          <p:nvPr/>
        </p:nvCxnSpPr>
        <p:spPr>
          <a:xfrm>
            <a:off x="685800" y="3423776"/>
            <a:ext cx="77724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6B909AC-0B1D-4F63-AE38-ECAE42067A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48406"/>
            <a:ext cx="1158139" cy="185764"/>
          </a:xfrm>
          <a:prstGeom prst="rect">
            <a:avLst/>
          </a:prstGeom>
        </p:spPr>
      </p:pic>
      <p:pic>
        <p:nvPicPr>
          <p:cNvPr id="7" name="Picture 6">
            <a:extLst>
              <a:ext uri="{FF2B5EF4-FFF2-40B4-BE49-F238E27FC236}">
                <a16:creationId xmlns:a16="http://schemas.microsoft.com/office/drawing/2014/main" id="{3ED03BC2-955C-4AA4-ADE5-459C8CAB2B7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345882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143000"/>
            <a:ext cx="426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26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cxnSp>
        <p:nvCxnSpPr>
          <p:cNvPr id="9" name="Straight Connector 8"/>
          <p:cNvCxnSpPr/>
          <p:nvPr/>
        </p:nvCxnSpPr>
        <p:spPr>
          <a:xfrm>
            <a:off x="228600" y="1065930"/>
            <a:ext cx="86868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E591955-348C-462E-9C7B-E1C3CF57711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52216"/>
            <a:ext cx="1158139" cy="185764"/>
          </a:xfrm>
          <a:prstGeom prst="rect">
            <a:avLst/>
          </a:prstGeom>
        </p:spPr>
      </p:pic>
      <p:pic>
        <p:nvPicPr>
          <p:cNvPr id="8" name="Picture 7">
            <a:extLst>
              <a:ext uri="{FF2B5EF4-FFF2-40B4-BE49-F238E27FC236}">
                <a16:creationId xmlns:a16="http://schemas.microsoft.com/office/drawing/2014/main" id="{5466C3E7-53A4-4599-93D4-07447573BD1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3999489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Over Under">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28600" y="1143000"/>
            <a:ext cx="8686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3962400"/>
            <a:ext cx="8686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cxnSp>
        <p:nvCxnSpPr>
          <p:cNvPr id="9" name="Straight Connector 8"/>
          <p:cNvCxnSpPr/>
          <p:nvPr/>
        </p:nvCxnSpPr>
        <p:spPr>
          <a:xfrm>
            <a:off x="228600" y="1065930"/>
            <a:ext cx="86868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7139AF1-CDA8-4DC8-9D52-4B51435F2F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48406"/>
            <a:ext cx="1158139" cy="185764"/>
          </a:xfrm>
          <a:prstGeom prst="rect">
            <a:avLst/>
          </a:prstGeom>
        </p:spPr>
      </p:pic>
      <p:pic>
        <p:nvPicPr>
          <p:cNvPr id="8" name="Picture 7">
            <a:extLst>
              <a:ext uri="{FF2B5EF4-FFF2-40B4-BE49-F238E27FC236}">
                <a16:creationId xmlns:a16="http://schemas.microsoft.com/office/drawing/2014/main" id="{EB79D683-617E-4C4C-9A19-2B79F5F0292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27644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143000"/>
            <a:ext cx="426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4648200" y="39624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cxnSp>
        <p:nvCxnSpPr>
          <p:cNvPr id="11" name="Straight Connector 10"/>
          <p:cNvCxnSpPr/>
          <p:nvPr/>
        </p:nvCxnSpPr>
        <p:spPr>
          <a:xfrm>
            <a:off x="228600" y="1065930"/>
            <a:ext cx="86868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1DAC1C4-BBBD-42EB-817C-E6C030D073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48406"/>
            <a:ext cx="1158139" cy="185764"/>
          </a:xfrm>
          <a:prstGeom prst="rect">
            <a:avLst/>
          </a:prstGeom>
        </p:spPr>
      </p:pic>
      <p:pic>
        <p:nvPicPr>
          <p:cNvPr id="10" name="Picture 9">
            <a:extLst>
              <a:ext uri="{FF2B5EF4-FFF2-40B4-BE49-F238E27FC236}">
                <a16:creationId xmlns:a16="http://schemas.microsoft.com/office/drawing/2014/main" id="{B011559A-658A-4A27-890C-66110F790A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852485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629325" y="1143000"/>
            <a:ext cx="4267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308" y="11430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222308" y="39624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cxnSp>
        <p:nvCxnSpPr>
          <p:cNvPr id="11" name="Straight Connector 10"/>
          <p:cNvCxnSpPr/>
          <p:nvPr/>
        </p:nvCxnSpPr>
        <p:spPr>
          <a:xfrm>
            <a:off x="228600" y="1065930"/>
            <a:ext cx="86868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0A95C63-F8B9-4482-829C-2FB8F0611A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48406"/>
            <a:ext cx="1158139" cy="185764"/>
          </a:xfrm>
          <a:prstGeom prst="rect">
            <a:avLst/>
          </a:prstGeom>
        </p:spPr>
      </p:pic>
      <p:pic>
        <p:nvPicPr>
          <p:cNvPr id="10" name="Picture 9">
            <a:extLst>
              <a:ext uri="{FF2B5EF4-FFF2-40B4-BE49-F238E27FC236}">
                <a16:creationId xmlns:a16="http://schemas.microsoft.com/office/drawing/2014/main" id="{3791296C-CF3A-4433-940A-29EE90E1778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2394195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1430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4648200" y="39624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half" idx="11"/>
          </p:nvPr>
        </p:nvSpPr>
        <p:spPr>
          <a:xfrm>
            <a:off x="228600" y="11430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sz="half" idx="12"/>
          </p:nvPr>
        </p:nvSpPr>
        <p:spPr>
          <a:xfrm>
            <a:off x="228600" y="39624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cxnSp>
        <p:nvCxnSpPr>
          <p:cNvPr id="10" name="Straight Connector 9"/>
          <p:cNvCxnSpPr/>
          <p:nvPr/>
        </p:nvCxnSpPr>
        <p:spPr>
          <a:xfrm>
            <a:off x="228600" y="1065930"/>
            <a:ext cx="86868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2C4D7C3-4F7F-4493-A080-7FF3B9153B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48406"/>
            <a:ext cx="1158139" cy="185764"/>
          </a:xfrm>
          <a:prstGeom prst="rect">
            <a:avLst/>
          </a:prstGeom>
        </p:spPr>
      </p:pic>
      <p:pic>
        <p:nvPicPr>
          <p:cNvPr id="11" name="Picture 10">
            <a:extLst>
              <a:ext uri="{FF2B5EF4-FFF2-40B4-BE49-F238E27FC236}">
                <a16:creationId xmlns:a16="http://schemas.microsoft.com/office/drawing/2014/main" id="{4FD88DED-80F7-40DB-A944-49AA2742B44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139293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28600" y="1143000"/>
            <a:ext cx="4268788" cy="609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31775" y="1752600"/>
            <a:ext cx="4268788" cy="48768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143000"/>
            <a:ext cx="4270375" cy="609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8200" y="1752600"/>
            <a:ext cx="4270375" cy="48768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648406"/>
            <a:ext cx="533400" cy="185816"/>
          </a:xfrm>
          <a:prstGeom prst="rect">
            <a:avLst/>
          </a:prstGeom>
        </p:spPr>
      </p:pic>
      <p:cxnSp>
        <p:nvCxnSpPr>
          <p:cNvPr id="10" name="Straight Connector 9"/>
          <p:cNvCxnSpPr/>
          <p:nvPr/>
        </p:nvCxnSpPr>
        <p:spPr>
          <a:xfrm>
            <a:off x="228600" y="1065930"/>
            <a:ext cx="8686800" cy="0"/>
          </a:xfrm>
          <a:prstGeom prst="line">
            <a:avLst/>
          </a:prstGeom>
          <a:ln w="50800">
            <a:solidFill>
              <a:schemeClr val="tx1">
                <a:lumMod val="65000"/>
                <a:lumOff val="35000"/>
              </a:schemeClr>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EB15D1D-5953-4898-B709-B5B7D2526DF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6648406"/>
            <a:ext cx="1158139" cy="185764"/>
          </a:xfrm>
          <a:prstGeom prst="rect">
            <a:avLst/>
          </a:prstGeom>
        </p:spPr>
      </p:pic>
      <p:pic>
        <p:nvPicPr>
          <p:cNvPr id="11" name="Picture 10">
            <a:extLst>
              <a:ext uri="{FF2B5EF4-FFF2-40B4-BE49-F238E27FC236}">
                <a16:creationId xmlns:a16="http://schemas.microsoft.com/office/drawing/2014/main" id="{2476D704-2F6B-4B76-82B7-5B06B691FC0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05300" y="6636924"/>
            <a:ext cx="533400" cy="204813"/>
          </a:xfrm>
          <a:prstGeom prst="rect">
            <a:avLst/>
          </a:prstGeom>
        </p:spPr>
      </p:pic>
    </p:spTree>
    <p:extLst>
      <p:ext uri="{BB962C8B-B14F-4D97-AF65-F5344CB8AC3E}">
        <p14:creationId xmlns:p14="http://schemas.microsoft.com/office/powerpoint/2010/main" val="80547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8600"/>
            <a:ext cx="8686800" cy="76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143000"/>
            <a:ext cx="86868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2871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5" r:id="rId5"/>
    <p:sldLayoutId id="2147483665" r:id="rId6"/>
    <p:sldLayoutId id="2147483666" r:id="rId7"/>
    <p:sldLayoutId id="2147483667" r:id="rId8"/>
    <p:sldLayoutId id="2147483668" r:id="rId9"/>
    <p:sldLayoutId id="2147483669" r:id="rId10"/>
    <p:sldLayoutId id="2147483670" r:id="rId11"/>
    <p:sldLayoutId id="2147483676" r:id="rId12"/>
  </p:sldLayoutIdLst>
  <p:txStyles>
    <p:titleStyle>
      <a:lvl1pPr algn="l" defTabSz="914400" rtl="0" eaLnBrk="1" latinLnBrk="0" hangingPunct="1">
        <a:spcBef>
          <a:spcPct val="0"/>
        </a:spcBef>
        <a:buNone/>
        <a:defRPr sz="3200" b="1" kern="1200">
          <a:solidFill>
            <a:schemeClr val="tx1"/>
          </a:solidFill>
          <a:effectLst/>
          <a:latin typeface="+mj-lt"/>
          <a:ea typeface="+mj-ea"/>
          <a:cs typeface="+mj-cs"/>
        </a:defRPr>
      </a:lvl1pPr>
    </p:titleStyle>
    <p:bodyStyle>
      <a:lvl1pPr marL="227013" indent="-227013"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461963" indent="-2349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687388" indent="-22542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914400" indent="-227013"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141413" indent="-227013"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www.osti.gov/servlets/purl/1264595"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BFEB-7D15-4AF8-8E19-47AA3862A54C}"/>
              </a:ext>
            </a:extLst>
          </p:cNvPr>
          <p:cNvSpPr>
            <a:spLocks noGrp="1"/>
          </p:cNvSpPr>
          <p:nvPr>
            <p:ph type="ctrTitle"/>
          </p:nvPr>
        </p:nvSpPr>
        <p:spPr/>
        <p:txBody>
          <a:bodyPr/>
          <a:lstStyle/>
          <a:p>
            <a:r>
              <a:rPr lang="en-US" dirty="0"/>
              <a:t>Automated Variable Selection of Gamma-Ray Spectra by Utilization of LASSO and Elastic Net Techniques for Use in Nuclear Security Applications</a:t>
            </a:r>
          </a:p>
        </p:txBody>
      </p:sp>
      <p:sp>
        <p:nvSpPr>
          <p:cNvPr id="3" name="Subtitle 2">
            <a:extLst>
              <a:ext uri="{FF2B5EF4-FFF2-40B4-BE49-F238E27FC236}">
                <a16:creationId xmlns:a16="http://schemas.microsoft.com/office/drawing/2014/main" id="{895EF4C4-B6FC-45FE-A837-2EB0D15646EE}"/>
              </a:ext>
            </a:extLst>
          </p:cNvPr>
          <p:cNvSpPr>
            <a:spLocks noGrp="1"/>
          </p:cNvSpPr>
          <p:nvPr>
            <p:ph type="subTitle" idx="1"/>
          </p:nvPr>
        </p:nvSpPr>
        <p:spPr/>
        <p:txBody>
          <a:bodyPr>
            <a:normAutofit fontScale="92500" lnSpcReduction="10000"/>
          </a:bodyPr>
          <a:lstStyle/>
          <a:p>
            <a:r>
              <a:rPr lang="en-US" dirty="0"/>
              <a:t>Vincent DiNova</a:t>
            </a:r>
          </a:p>
          <a:p>
            <a:r>
              <a:rPr lang="en-US" dirty="0"/>
              <a:t>NC State University</a:t>
            </a:r>
          </a:p>
          <a:p>
            <a:endParaRPr lang="en-US" dirty="0"/>
          </a:p>
          <a:p>
            <a:r>
              <a:rPr lang="en-US" sz="1700" dirty="0"/>
              <a:t>Preliminary Examination</a:t>
            </a:r>
          </a:p>
          <a:p>
            <a:r>
              <a:rPr lang="en-US" sz="1700" dirty="0"/>
              <a:t>February 21, 2019</a:t>
            </a:r>
          </a:p>
          <a:p>
            <a:r>
              <a:rPr lang="en-US" sz="1700" dirty="0"/>
              <a:t>Raleigh, NC</a:t>
            </a:r>
          </a:p>
        </p:txBody>
      </p:sp>
    </p:spTree>
    <p:extLst>
      <p:ext uri="{BB962C8B-B14F-4D97-AF65-F5344CB8AC3E}">
        <p14:creationId xmlns:p14="http://schemas.microsoft.com/office/powerpoint/2010/main" val="4254071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21ACB00-0452-4D4D-BB4D-30293C61C3F2}"/>
              </a:ext>
            </a:extLst>
          </p:cNvPr>
          <p:cNvPicPr>
            <a:picLocks noGrp="1" noChangeAspect="1"/>
          </p:cNvPicPr>
          <p:nvPr>
            <p:ph idx="1"/>
          </p:nvPr>
        </p:nvPicPr>
        <p:blipFill>
          <a:blip r:embed="rId2"/>
          <a:stretch>
            <a:fillRect/>
          </a:stretch>
        </p:blipFill>
        <p:spPr>
          <a:xfrm>
            <a:off x="300612" y="1758034"/>
            <a:ext cx="2537861" cy="1903396"/>
          </a:xfrm>
          <a:prstGeom prst="rect">
            <a:avLst/>
          </a:prstGeom>
          <a:ln w="15875">
            <a:solidFill>
              <a:schemeClr val="tx1"/>
            </a:solidFill>
          </a:ln>
        </p:spPr>
      </p:pic>
      <p:sp>
        <p:nvSpPr>
          <p:cNvPr id="3" name="Title 2">
            <a:extLst>
              <a:ext uri="{FF2B5EF4-FFF2-40B4-BE49-F238E27FC236}">
                <a16:creationId xmlns:a16="http://schemas.microsoft.com/office/drawing/2014/main" id="{AC3295BE-7DC2-4FE7-803A-3AAC62881462}"/>
              </a:ext>
            </a:extLst>
          </p:cNvPr>
          <p:cNvSpPr>
            <a:spLocks noGrp="1"/>
          </p:cNvSpPr>
          <p:nvPr>
            <p:ph type="title"/>
          </p:nvPr>
        </p:nvSpPr>
        <p:spPr/>
        <p:txBody>
          <a:bodyPr>
            <a:normAutofit/>
          </a:bodyPr>
          <a:lstStyle/>
          <a:p>
            <a:r>
              <a:rPr lang="en-US" dirty="0"/>
              <a:t>Test Facility: Material Loading</a:t>
            </a:r>
          </a:p>
        </p:txBody>
      </p:sp>
      <p:pic>
        <p:nvPicPr>
          <p:cNvPr id="1026" name="Picture 2" descr="https://attachment.outlook.office.net/owa/longv@ksu.edu/service.svc/s/GetFileAttachment?id=AAMkAGM3MWJhNmMzLTdjMDItNGYxMi05YzJjLTdhYjZhZGQyNDQ3ZQBGAAAAAADsEPja0Ra7QJ5SEdHGlB%2FdBwA0t7M3VqR1RZ3gydmmf4B4AAAAAAENAAA0t7M3VqR1RZ3gydmmf4B4AASXytQRAAABEgAQAAjqn8zJUDxAkZ29JAz1UlU%3D&amp;X-OWA-CANARY=8R2Z4WSb20ajHExTCovCtaC-Tz5T3dUYFWSMJhU12TMrfvV_M_WI7HnVj2M5frcYtnfmxPXLgvg.&amp;token=eyJhbGciOiJSUzI1NiIsImtpZCI6IjA2MDBGOUY2NzQ2MjA3MzdFNzM0MDRFMjg3QzQ1QTgxOENCN0NFQjgiLCJ4NXQiOiJCZ0Q1OW5SaUJ6Zm5OQVRpaDhSYWdZeTN6cmciLCJ0eXAiOiJKV1QifQ.eyJ2ZXIiOiJFeGNoYW5nZS5DYWxsYmFjay5WMSIsImFwcGN0eHNlbmRlciI6Ik93YURvd25sb2FkQGQ5YTJmYTcxLWQ2N2QtNGNiNi1iNTQxLTA2Y2NhYTgwMTNmYiIsImFwcGN0eCI6IntcIm1zZXhjaHByb3RcIjpcIm93YVwiLFwicHJpbWFyeXNpZFwiOlwiUy0xLTUtMjEtMzk1OTczNDg1MS0xMzkyODg1ODc4LTM2NDU1MzUxODUtMTQ0NDgwNFwiLFwicHVpZFwiOlwiMTE1MzgzNjI5NjI0MjI4ODUxNlwiLFwib2lkXCI6XCJkZjQ5YWZjZC04ZWYwLTRkMTEtYTU2ZC00Mzg1YTA0NGU2NjVcIixcInNjb3BlXCI6XCJPd2FEb3dubG9hZFwifSIsIm5iZiI6MTUzMDIzMDE3MiwiZXhwIjoxNTMwMjMwNzcyLCJpc3MiOiIwMDAwMDAwMi0wMDAwLTBmZjEtY2UwMC0wMDAwMDAwMDAwMDBAZDlhMmZhNzEtZDY3ZC00Y2I2LWI1NDEtMDZjY2FhODAxM2ZiIiwiYXVkIjoiMDAwMDAwMDItMDAwMC0wZmYxLWNlMDAtMDAwMDAwMDAwMDAwL2F0dGFjaG1lbnQub3V0bG9vay5vZmZpY2UubmV0QGQ5YTJmYTcxLWQ2N2QtNGNiNi1iNTQxLTA2Y2NhYTgwMTNmYiJ9.ns_7vV8AbZH1clJ6T2peIfIidWmqAPB1yMwHv2VLNNZb5cn8nkgi8JCLOAzxpLAeNp276QOpsd-m1Cq8__lGDgJ8dUL9BTbr4-SkbHiJLdbAsE9Ivvb2Fn96P1u9aHn6fN2va1ZlxbIA4EI1zjp_TPB3KM8YDBwL9SLbdszlYJY_i9keUyZLOeE1cJitaEYaKJakX8mjcjDpIMFWfg9okrB60q4HmmBMDtXguAttsHksXqB9wQtMCPdmj2UrfOeDskjKgmsrisofyNqU-SWZxBRBM417JV7Op6bqYP-dJLIxdDtyodnOiz0youGLqUGFqr-spa1bolxbGiZ-TzbTmQ&amp;owa=outlook.office.com&amp;isImagePreview=True">
            <a:extLst>
              <a:ext uri="{FF2B5EF4-FFF2-40B4-BE49-F238E27FC236}">
                <a16:creationId xmlns:a16="http://schemas.microsoft.com/office/drawing/2014/main" id="{29AE64A5-FF0E-4773-A29C-2DD627259A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612" y="3661430"/>
            <a:ext cx="2537861" cy="1903396"/>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https://attachment.outlook.office.net/owa/longv@ksu.edu/service.svc/s/GetFileAttachment?id=AAMkAGM3MWJhNmMzLTdjMDItNGYxMi05YzJjLTdhYjZhZGQyNDQ3ZQBGAAAAAADsEPja0Ra7QJ5SEdHGlB%2FdBwA0t7M3VqR1RZ3gydmmf4B4AAAAAAENAAA0t7M3VqR1RZ3gydmmf4B4AASXytQRAAABEgAQAEBbghUpQTtMsAZZpbvt03s%3D&amp;X-OWA-CANARY=8R2Z4WSb20ajHExTCovCtaC-Tz5T3dUYFWSMJhU12TMrfvV_M_WI7HnVj2M5frcYtnfmxPXLgvg.&amp;token=eyJhbGciOiJSUzI1NiIsImtpZCI6IjA2MDBGOUY2NzQ2MjA3MzdFNzM0MDRFMjg3QzQ1QTgxOENCN0NFQjgiLCJ4NXQiOiJCZ0Q1OW5SaUJ6Zm5OQVRpaDhSYWdZeTN6cmciLCJ0eXAiOiJKV1QifQ.eyJ2ZXIiOiJFeGNoYW5nZS5DYWxsYmFjay5WMSIsImFwcGN0eHNlbmRlciI6Ik93YURvd25sb2FkQGQ5YTJmYTcxLWQ2N2QtNGNiNi1iNTQxLTA2Y2NhYTgwMTNmYiIsImFwcGN0eCI6IntcIm1zZXhjaHByb3RcIjpcIm93YVwiLFwicHJpbWFyeXNpZFwiOlwiUy0xLTUtMjEtMzk1OTczNDg1MS0xMzkyODg1ODc4LTM2NDU1MzUxODUtMTQ0NDgwNFwiLFwicHVpZFwiOlwiMTE1MzgzNjI5NjI0MjI4ODUxNlwiLFwib2lkXCI6XCJkZjQ5YWZjZC04ZWYwLTRkMTEtYTU2ZC00Mzg1YTA0NGU2NjVcIixcInNjb3BlXCI6XCJPd2FEb3dubG9hZFwifSIsIm5iZiI6MTUzMDIzMDE3MiwiZXhwIjoxNTMwMjMwNzcyLCJpc3MiOiIwMDAwMDAwMi0wMDAwLTBmZjEtY2UwMC0wMDAwMDAwMDAwMDBAZDlhMmZhNzEtZDY3ZC00Y2I2LWI1NDEtMDZjY2FhODAxM2ZiIiwiYXVkIjoiMDAwMDAwMDItMDAwMC0wZmYxLWNlMDAtMDAwMDAwMDAwMDAwL2F0dGFjaG1lbnQub3V0bG9vay5vZmZpY2UubmV0QGQ5YTJmYTcxLWQ2N2QtNGNiNi1iNTQxLTA2Y2NhYTgwMTNmYiJ9.ns_7vV8AbZH1clJ6T2peIfIidWmqAPB1yMwHv2VLNNZb5cn8nkgi8JCLOAzxpLAeNp276QOpsd-m1Cq8__lGDgJ8dUL9BTbr4-SkbHiJLdbAsE9Ivvb2Fn96P1u9aHn6fN2va1ZlxbIA4EI1zjp_TPB3KM8YDBwL9SLbdszlYJY_i9keUyZLOeE1cJitaEYaKJakX8mjcjDpIMFWfg9okrB60q4HmmBMDtXguAttsHksXqB9wQtMCPdmj2UrfOeDskjKgmsrisofyNqU-SWZxBRBM417JV7Op6bqYP-dJLIxdDtyodnOiz0youGLqUGFqr-spa1bolxbGiZ-TzbTmQ&amp;owa=outlook.office.com&amp;isImagePreview=True">
            <a:extLst>
              <a:ext uri="{FF2B5EF4-FFF2-40B4-BE49-F238E27FC236}">
                <a16:creationId xmlns:a16="http://schemas.microsoft.com/office/drawing/2014/main" id="{9DEC73B1-B0AF-4812-B504-464C63DE24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5539" y="1798709"/>
            <a:ext cx="2733146" cy="3766116"/>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2909B34-0BCC-4A7F-B8B3-12F766477585}"/>
              </a:ext>
            </a:extLst>
          </p:cNvPr>
          <p:cNvPicPr>
            <a:picLocks noChangeAspect="1"/>
          </p:cNvPicPr>
          <p:nvPr/>
        </p:nvPicPr>
        <p:blipFill>
          <a:blip r:embed="rId5"/>
          <a:stretch>
            <a:fillRect/>
          </a:stretch>
        </p:blipFill>
        <p:spPr>
          <a:xfrm>
            <a:off x="3011697" y="1798708"/>
            <a:ext cx="2794082" cy="3766117"/>
          </a:xfrm>
          <a:prstGeom prst="rect">
            <a:avLst/>
          </a:prstGeom>
          <a:ln w="15875">
            <a:solidFill>
              <a:schemeClr val="tx1"/>
            </a:solidFill>
          </a:ln>
        </p:spPr>
      </p:pic>
      <p:sp>
        <p:nvSpPr>
          <p:cNvPr id="15" name="TextBox 14"/>
          <p:cNvSpPr txBox="1"/>
          <p:nvPr/>
        </p:nvSpPr>
        <p:spPr>
          <a:xfrm>
            <a:off x="879233" y="5424049"/>
            <a:ext cx="1342035" cy="507831"/>
          </a:xfrm>
          <a:prstGeom prst="rect">
            <a:avLst/>
          </a:prstGeom>
          <a:solidFill>
            <a:schemeClr val="tx1"/>
          </a:solidFill>
        </p:spPr>
        <p:txBody>
          <a:bodyPr wrap="square" rtlCol="0">
            <a:spAutoFit/>
          </a:bodyPr>
          <a:lstStyle/>
          <a:p>
            <a:r>
              <a:rPr lang="en-US" sz="1350" dirty="0">
                <a:solidFill>
                  <a:schemeClr val="bg1"/>
                </a:solidFill>
              </a:rPr>
              <a:t>Safety Evaluation</a:t>
            </a:r>
          </a:p>
        </p:txBody>
      </p:sp>
      <p:sp>
        <p:nvSpPr>
          <p:cNvPr id="16" name="TextBox 15"/>
          <p:cNvSpPr txBox="1"/>
          <p:nvPr/>
        </p:nvSpPr>
        <p:spPr>
          <a:xfrm>
            <a:off x="3493306" y="5218091"/>
            <a:ext cx="1830864" cy="507831"/>
          </a:xfrm>
          <a:prstGeom prst="rect">
            <a:avLst/>
          </a:prstGeom>
          <a:solidFill>
            <a:schemeClr val="tx1"/>
          </a:solidFill>
        </p:spPr>
        <p:txBody>
          <a:bodyPr wrap="square" rtlCol="0">
            <a:spAutoFit/>
          </a:bodyPr>
          <a:lstStyle/>
          <a:p>
            <a:r>
              <a:rPr lang="en-US" sz="1350" dirty="0">
                <a:solidFill>
                  <a:schemeClr val="bg1"/>
                </a:solidFill>
              </a:rPr>
              <a:t>Conveyor Belt system for material movement</a:t>
            </a:r>
          </a:p>
        </p:txBody>
      </p:sp>
      <p:sp>
        <p:nvSpPr>
          <p:cNvPr id="17" name="TextBox 16"/>
          <p:cNvSpPr txBox="1"/>
          <p:nvPr/>
        </p:nvSpPr>
        <p:spPr>
          <a:xfrm>
            <a:off x="6268861" y="5429908"/>
            <a:ext cx="2323213" cy="507831"/>
          </a:xfrm>
          <a:prstGeom prst="rect">
            <a:avLst/>
          </a:prstGeom>
          <a:solidFill>
            <a:schemeClr val="tx1"/>
          </a:solidFill>
        </p:spPr>
        <p:txBody>
          <a:bodyPr wrap="square" rtlCol="0">
            <a:spAutoFit/>
          </a:bodyPr>
          <a:lstStyle/>
          <a:p>
            <a:r>
              <a:rPr lang="en-US" sz="1350" dirty="0">
                <a:solidFill>
                  <a:schemeClr val="bg1"/>
                </a:solidFill>
              </a:rPr>
              <a:t>Test Chamber material leveling</a:t>
            </a:r>
          </a:p>
        </p:txBody>
      </p:sp>
    </p:spTree>
    <p:extLst>
      <p:ext uri="{BB962C8B-B14F-4D97-AF65-F5344CB8AC3E}">
        <p14:creationId xmlns:p14="http://schemas.microsoft.com/office/powerpoint/2010/main" val="283395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2168" y="1591747"/>
            <a:ext cx="7897091" cy="3848736"/>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2"/>
          <p:cNvSpPr>
            <a:spLocks noGrp="1"/>
          </p:cNvSpPr>
          <p:nvPr>
            <p:ph type="title"/>
          </p:nvPr>
        </p:nvSpPr>
        <p:spPr/>
        <p:txBody>
          <a:bodyPr/>
          <a:lstStyle/>
          <a:p>
            <a:r>
              <a:rPr lang="en-US" dirty="0"/>
              <a:t>Test Facility: Data Acquisition Scheme</a:t>
            </a:r>
          </a:p>
        </p:txBody>
      </p:sp>
      <p:sp>
        <p:nvSpPr>
          <p:cNvPr id="7" name="Rectangle 6"/>
          <p:cNvSpPr/>
          <p:nvPr/>
        </p:nvSpPr>
        <p:spPr>
          <a:xfrm>
            <a:off x="5230753" y="1763823"/>
            <a:ext cx="1620371" cy="268942"/>
          </a:xfrm>
          <a:prstGeom prst="rect">
            <a:avLst/>
          </a:prstGeom>
          <a:gradFill>
            <a:gsLst>
              <a:gs pos="0">
                <a:schemeClr val="bg1">
                  <a:lumMod val="65000"/>
                </a:schemeClr>
              </a:gs>
              <a:gs pos="50000">
                <a:schemeClr val="tx1">
                  <a:lumMod val="65000"/>
                  <a:lumOff val="35000"/>
                </a:schemeClr>
              </a:gs>
              <a:gs pos="100000">
                <a:schemeClr val="bg1">
                  <a:lumMod val="75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D-T Gen</a:t>
            </a:r>
          </a:p>
        </p:txBody>
      </p:sp>
      <p:sp>
        <p:nvSpPr>
          <p:cNvPr id="8" name="Rectangle 7"/>
          <p:cNvSpPr/>
          <p:nvPr/>
        </p:nvSpPr>
        <p:spPr>
          <a:xfrm>
            <a:off x="1170395" y="1750376"/>
            <a:ext cx="605387" cy="289112"/>
          </a:xfrm>
          <a:prstGeom prst="rect">
            <a:avLst/>
          </a:prstGeom>
          <a:gradFill flip="none" rotWithShape="1">
            <a:gsLst>
              <a:gs pos="0">
                <a:schemeClr val="tx1"/>
              </a:gs>
              <a:gs pos="100000">
                <a:schemeClr val="accent6">
                  <a:lumMod val="60000"/>
                  <a:lumOff val="4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G-far</a:t>
            </a:r>
          </a:p>
        </p:txBody>
      </p:sp>
      <p:sp>
        <p:nvSpPr>
          <p:cNvPr id="9" name="Rectangle 8"/>
          <p:cNvSpPr/>
          <p:nvPr/>
        </p:nvSpPr>
        <p:spPr>
          <a:xfrm>
            <a:off x="2687794" y="1743180"/>
            <a:ext cx="662955" cy="289112"/>
          </a:xfrm>
          <a:prstGeom prst="rect">
            <a:avLst/>
          </a:prstGeom>
          <a:gradFill flip="none" rotWithShape="1">
            <a:gsLst>
              <a:gs pos="0">
                <a:schemeClr val="tx1"/>
              </a:gs>
              <a:gs pos="100000">
                <a:schemeClr val="accent6">
                  <a:lumMod val="60000"/>
                  <a:lumOff val="4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G-near</a:t>
            </a:r>
          </a:p>
        </p:txBody>
      </p:sp>
      <p:sp>
        <p:nvSpPr>
          <p:cNvPr id="10" name="Rectangle 9"/>
          <p:cNvSpPr/>
          <p:nvPr/>
        </p:nvSpPr>
        <p:spPr>
          <a:xfrm>
            <a:off x="3530820" y="1749903"/>
            <a:ext cx="676835" cy="289112"/>
          </a:xfrm>
          <a:prstGeom prst="rect">
            <a:avLst/>
          </a:prstGeom>
          <a:gradFill>
            <a:gsLst>
              <a:gs pos="0">
                <a:schemeClr val="accent1">
                  <a:lumMod val="5000"/>
                  <a:lumOff val="95000"/>
                </a:schemeClr>
              </a:gs>
              <a:gs pos="51000">
                <a:schemeClr val="bg1">
                  <a:lumMod val="65000"/>
                </a:schemeClr>
              </a:gs>
              <a:gs pos="100000">
                <a:schemeClr val="bg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N-near</a:t>
            </a:r>
          </a:p>
        </p:txBody>
      </p:sp>
      <p:sp>
        <p:nvSpPr>
          <p:cNvPr id="11" name="Rectangle 10"/>
          <p:cNvSpPr/>
          <p:nvPr/>
        </p:nvSpPr>
        <p:spPr>
          <a:xfrm>
            <a:off x="1919412" y="1749903"/>
            <a:ext cx="595525" cy="289112"/>
          </a:xfrm>
          <a:prstGeom prst="rect">
            <a:avLst/>
          </a:prstGeom>
          <a:gradFill>
            <a:gsLst>
              <a:gs pos="0">
                <a:schemeClr val="accent1">
                  <a:lumMod val="5000"/>
                  <a:lumOff val="95000"/>
                </a:schemeClr>
              </a:gs>
              <a:gs pos="51000">
                <a:schemeClr val="bg1">
                  <a:lumMod val="65000"/>
                </a:schemeClr>
              </a:gs>
              <a:gs pos="100000">
                <a:schemeClr val="bg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N-far</a:t>
            </a:r>
          </a:p>
        </p:txBody>
      </p:sp>
      <p:sp>
        <p:nvSpPr>
          <p:cNvPr id="12" name="Rectangle 11"/>
          <p:cNvSpPr/>
          <p:nvPr/>
        </p:nvSpPr>
        <p:spPr>
          <a:xfrm>
            <a:off x="1121989" y="3225124"/>
            <a:ext cx="2017059" cy="86194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4400519" y="3246864"/>
            <a:ext cx="1519518" cy="83151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350" dirty="0"/>
          </a:p>
        </p:txBody>
      </p:sp>
      <p:sp>
        <p:nvSpPr>
          <p:cNvPr id="14" name="Rectangle 13"/>
          <p:cNvSpPr/>
          <p:nvPr/>
        </p:nvSpPr>
        <p:spPr>
          <a:xfrm>
            <a:off x="4436635" y="4672732"/>
            <a:ext cx="872938" cy="5849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50" dirty="0"/>
              <a:t>PC</a:t>
            </a:r>
          </a:p>
        </p:txBody>
      </p:sp>
      <p:sp>
        <p:nvSpPr>
          <p:cNvPr id="15" name="TextBox 14"/>
          <p:cNvSpPr txBox="1"/>
          <p:nvPr/>
        </p:nvSpPr>
        <p:spPr>
          <a:xfrm>
            <a:off x="4436635" y="3189440"/>
            <a:ext cx="457176" cy="300082"/>
          </a:xfrm>
          <a:prstGeom prst="rect">
            <a:avLst/>
          </a:prstGeom>
          <a:noFill/>
        </p:spPr>
        <p:txBody>
          <a:bodyPr wrap="none" rtlCol="0">
            <a:spAutoFit/>
          </a:bodyPr>
          <a:lstStyle/>
          <a:p>
            <a:r>
              <a:rPr lang="en-US" sz="1350" dirty="0"/>
              <a:t>Ch1</a:t>
            </a:r>
          </a:p>
        </p:txBody>
      </p:sp>
      <p:sp>
        <p:nvSpPr>
          <p:cNvPr id="16" name="TextBox 15"/>
          <p:cNvSpPr txBox="1"/>
          <p:nvPr/>
        </p:nvSpPr>
        <p:spPr>
          <a:xfrm>
            <a:off x="5348517" y="3182999"/>
            <a:ext cx="457176" cy="300082"/>
          </a:xfrm>
          <a:prstGeom prst="rect">
            <a:avLst/>
          </a:prstGeom>
          <a:noFill/>
        </p:spPr>
        <p:txBody>
          <a:bodyPr wrap="none" rtlCol="0">
            <a:spAutoFit/>
          </a:bodyPr>
          <a:lstStyle/>
          <a:p>
            <a:r>
              <a:rPr lang="en-US" sz="1350" dirty="0"/>
              <a:t>Ch2</a:t>
            </a:r>
          </a:p>
        </p:txBody>
      </p:sp>
      <p:sp>
        <p:nvSpPr>
          <p:cNvPr id="17" name="TextBox 16"/>
          <p:cNvSpPr txBox="1"/>
          <p:nvPr/>
        </p:nvSpPr>
        <p:spPr>
          <a:xfrm>
            <a:off x="1131591" y="3189440"/>
            <a:ext cx="457176" cy="300082"/>
          </a:xfrm>
          <a:prstGeom prst="rect">
            <a:avLst/>
          </a:prstGeom>
          <a:noFill/>
        </p:spPr>
        <p:txBody>
          <a:bodyPr wrap="none" rtlCol="0">
            <a:spAutoFit/>
          </a:bodyPr>
          <a:lstStyle/>
          <a:p>
            <a:r>
              <a:rPr lang="en-US" sz="1350" dirty="0"/>
              <a:t>Ch3</a:t>
            </a:r>
          </a:p>
        </p:txBody>
      </p:sp>
      <p:sp>
        <p:nvSpPr>
          <p:cNvPr id="18" name="TextBox 17"/>
          <p:cNvSpPr txBox="1"/>
          <p:nvPr/>
        </p:nvSpPr>
        <p:spPr>
          <a:xfrm>
            <a:off x="1509203" y="3189440"/>
            <a:ext cx="457176" cy="300082"/>
          </a:xfrm>
          <a:prstGeom prst="rect">
            <a:avLst/>
          </a:prstGeom>
          <a:noFill/>
        </p:spPr>
        <p:txBody>
          <a:bodyPr wrap="none" rtlCol="0">
            <a:spAutoFit/>
          </a:bodyPr>
          <a:lstStyle/>
          <a:p>
            <a:r>
              <a:rPr lang="en-US" sz="1350" dirty="0"/>
              <a:t>Ch2</a:t>
            </a:r>
          </a:p>
        </p:txBody>
      </p:sp>
      <p:sp>
        <p:nvSpPr>
          <p:cNvPr id="19" name="TextBox 18"/>
          <p:cNvSpPr txBox="1"/>
          <p:nvPr/>
        </p:nvSpPr>
        <p:spPr>
          <a:xfrm>
            <a:off x="1859598" y="3197829"/>
            <a:ext cx="457176" cy="300082"/>
          </a:xfrm>
          <a:prstGeom prst="rect">
            <a:avLst/>
          </a:prstGeom>
          <a:noFill/>
        </p:spPr>
        <p:txBody>
          <a:bodyPr wrap="none" rtlCol="0">
            <a:spAutoFit/>
          </a:bodyPr>
          <a:lstStyle/>
          <a:p>
            <a:r>
              <a:rPr lang="en-US" sz="1350" dirty="0"/>
              <a:t>Ch1</a:t>
            </a:r>
          </a:p>
        </p:txBody>
      </p:sp>
      <p:sp>
        <p:nvSpPr>
          <p:cNvPr id="20" name="TextBox 19"/>
          <p:cNvSpPr txBox="1"/>
          <p:nvPr/>
        </p:nvSpPr>
        <p:spPr>
          <a:xfrm>
            <a:off x="2754059" y="3204553"/>
            <a:ext cx="457176" cy="300082"/>
          </a:xfrm>
          <a:prstGeom prst="rect">
            <a:avLst/>
          </a:prstGeom>
          <a:noFill/>
        </p:spPr>
        <p:txBody>
          <a:bodyPr wrap="none" rtlCol="0">
            <a:spAutoFit/>
          </a:bodyPr>
          <a:lstStyle/>
          <a:p>
            <a:r>
              <a:rPr lang="en-US" sz="1350" dirty="0"/>
              <a:t>Ch4</a:t>
            </a:r>
          </a:p>
        </p:txBody>
      </p:sp>
      <p:sp>
        <p:nvSpPr>
          <p:cNvPr id="21" name="TextBox 20"/>
          <p:cNvSpPr txBox="1"/>
          <p:nvPr/>
        </p:nvSpPr>
        <p:spPr>
          <a:xfrm>
            <a:off x="2229844" y="3189440"/>
            <a:ext cx="457176" cy="300082"/>
          </a:xfrm>
          <a:prstGeom prst="rect">
            <a:avLst/>
          </a:prstGeom>
          <a:noFill/>
        </p:spPr>
        <p:txBody>
          <a:bodyPr wrap="none" rtlCol="0">
            <a:spAutoFit/>
          </a:bodyPr>
          <a:lstStyle/>
          <a:p>
            <a:r>
              <a:rPr lang="en-US" sz="1350" dirty="0"/>
              <a:t>Ch0</a:t>
            </a:r>
          </a:p>
        </p:txBody>
      </p:sp>
      <p:sp>
        <p:nvSpPr>
          <p:cNvPr id="22" name="Freeform 21"/>
          <p:cNvSpPr/>
          <p:nvPr/>
        </p:nvSpPr>
        <p:spPr>
          <a:xfrm>
            <a:off x="5736265" y="2108284"/>
            <a:ext cx="932215" cy="412121"/>
          </a:xfrm>
          <a:custGeom>
            <a:avLst/>
            <a:gdLst>
              <a:gd name="connsiteX0" fmla="*/ 0 w 1667435"/>
              <a:gd name="connsiteY0" fmla="*/ 546848 h 564777"/>
              <a:gd name="connsiteX1" fmla="*/ 304800 w 1667435"/>
              <a:gd name="connsiteY1" fmla="*/ 546848 h 564777"/>
              <a:gd name="connsiteX2" fmla="*/ 304800 w 1667435"/>
              <a:gd name="connsiteY2" fmla="*/ 8965 h 564777"/>
              <a:gd name="connsiteX3" fmla="*/ 510988 w 1667435"/>
              <a:gd name="connsiteY3" fmla="*/ 8965 h 564777"/>
              <a:gd name="connsiteX4" fmla="*/ 510988 w 1667435"/>
              <a:gd name="connsiteY4" fmla="*/ 564777 h 564777"/>
              <a:gd name="connsiteX5" fmla="*/ 1120588 w 1667435"/>
              <a:gd name="connsiteY5" fmla="*/ 564777 h 564777"/>
              <a:gd name="connsiteX6" fmla="*/ 1120588 w 1667435"/>
              <a:gd name="connsiteY6" fmla="*/ 0 h 564777"/>
              <a:gd name="connsiteX7" fmla="*/ 1299882 w 1667435"/>
              <a:gd name="connsiteY7" fmla="*/ 0 h 564777"/>
              <a:gd name="connsiteX8" fmla="*/ 1299882 w 1667435"/>
              <a:gd name="connsiteY8" fmla="*/ 555812 h 564777"/>
              <a:gd name="connsiteX9" fmla="*/ 1667435 w 1667435"/>
              <a:gd name="connsiteY9" fmla="*/ 555812 h 56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7435" h="564777">
                <a:moveTo>
                  <a:pt x="0" y="546848"/>
                </a:moveTo>
                <a:lnTo>
                  <a:pt x="304800" y="546848"/>
                </a:lnTo>
                <a:lnTo>
                  <a:pt x="304800" y="8965"/>
                </a:lnTo>
                <a:lnTo>
                  <a:pt x="510988" y="8965"/>
                </a:lnTo>
                <a:lnTo>
                  <a:pt x="510988" y="564777"/>
                </a:lnTo>
                <a:lnTo>
                  <a:pt x="1120588" y="564777"/>
                </a:lnTo>
                <a:lnTo>
                  <a:pt x="1120588" y="0"/>
                </a:lnTo>
                <a:lnTo>
                  <a:pt x="1299882" y="0"/>
                </a:lnTo>
                <a:lnTo>
                  <a:pt x="1299882" y="555812"/>
                </a:lnTo>
                <a:lnTo>
                  <a:pt x="1667435" y="55581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3" name="Group 22"/>
          <p:cNvGrpSpPr/>
          <p:nvPr/>
        </p:nvGrpSpPr>
        <p:grpSpPr>
          <a:xfrm>
            <a:off x="4009300" y="2483330"/>
            <a:ext cx="961180" cy="430536"/>
            <a:chOff x="4257656" y="2084900"/>
            <a:chExt cx="1703294" cy="746726"/>
          </a:xfrm>
        </p:grpSpPr>
        <p:sp>
          <p:nvSpPr>
            <p:cNvPr id="24" name="Freeform 23"/>
            <p:cNvSpPr/>
            <p:nvPr/>
          </p:nvSpPr>
          <p:spPr>
            <a:xfrm>
              <a:off x="4257656" y="2084900"/>
              <a:ext cx="977152" cy="746445"/>
            </a:xfrm>
            <a:custGeom>
              <a:avLst/>
              <a:gdLst>
                <a:gd name="connsiteX0" fmla="*/ 0 w 1057835"/>
                <a:gd name="connsiteY0" fmla="*/ 744071 h 807940"/>
                <a:gd name="connsiteX1" fmla="*/ 277906 w 1057835"/>
                <a:gd name="connsiteY1" fmla="*/ 744071 h 807940"/>
                <a:gd name="connsiteX2" fmla="*/ 295835 w 1057835"/>
                <a:gd name="connsiteY2" fmla="*/ 0 h 807940"/>
                <a:gd name="connsiteX3" fmla="*/ 340659 w 1057835"/>
                <a:gd name="connsiteY3" fmla="*/ 206188 h 807940"/>
                <a:gd name="connsiteX4" fmla="*/ 367553 w 1057835"/>
                <a:gd name="connsiteY4" fmla="*/ 304800 h 807940"/>
                <a:gd name="connsiteX5" fmla="*/ 394447 w 1057835"/>
                <a:gd name="connsiteY5" fmla="*/ 412376 h 807940"/>
                <a:gd name="connsiteX6" fmla="*/ 412376 w 1057835"/>
                <a:gd name="connsiteY6" fmla="*/ 457200 h 807940"/>
                <a:gd name="connsiteX7" fmla="*/ 475129 w 1057835"/>
                <a:gd name="connsiteY7" fmla="*/ 555812 h 807940"/>
                <a:gd name="connsiteX8" fmla="*/ 502023 w 1057835"/>
                <a:gd name="connsiteY8" fmla="*/ 564776 h 807940"/>
                <a:gd name="connsiteX9" fmla="*/ 519953 w 1057835"/>
                <a:gd name="connsiteY9" fmla="*/ 582706 h 807940"/>
                <a:gd name="connsiteX10" fmla="*/ 582706 w 1057835"/>
                <a:gd name="connsiteY10" fmla="*/ 636494 h 807940"/>
                <a:gd name="connsiteX11" fmla="*/ 636494 w 1057835"/>
                <a:gd name="connsiteY11" fmla="*/ 699247 h 807940"/>
                <a:gd name="connsiteX12" fmla="*/ 663388 w 1057835"/>
                <a:gd name="connsiteY12" fmla="*/ 708212 h 807940"/>
                <a:gd name="connsiteX13" fmla="*/ 717176 w 1057835"/>
                <a:gd name="connsiteY13" fmla="*/ 744071 h 807940"/>
                <a:gd name="connsiteX14" fmla="*/ 797859 w 1057835"/>
                <a:gd name="connsiteY14" fmla="*/ 770965 h 807940"/>
                <a:gd name="connsiteX15" fmla="*/ 824753 w 1057835"/>
                <a:gd name="connsiteY15" fmla="*/ 779929 h 807940"/>
                <a:gd name="connsiteX16" fmla="*/ 851647 w 1057835"/>
                <a:gd name="connsiteY16" fmla="*/ 788894 h 807940"/>
                <a:gd name="connsiteX17" fmla="*/ 887506 w 1057835"/>
                <a:gd name="connsiteY17" fmla="*/ 797859 h 807940"/>
                <a:gd name="connsiteX18" fmla="*/ 914400 w 1057835"/>
                <a:gd name="connsiteY18" fmla="*/ 806824 h 807940"/>
                <a:gd name="connsiteX19" fmla="*/ 1057835 w 1057835"/>
                <a:gd name="connsiteY19" fmla="*/ 806824 h 807940"/>
                <a:gd name="connsiteX0" fmla="*/ 0 w 1057835"/>
                <a:gd name="connsiteY0" fmla="*/ 744071 h 807940"/>
                <a:gd name="connsiteX1" fmla="*/ 277906 w 1057835"/>
                <a:gd name="connsiteY1" fmla="*/ 744071 h 807940"/>
                <a:gd name="connsiteX2" fmla="*/ 295835 w 1057835"/>
                <a:gd name="connsiteY2" fmla="*/ 0 h 807940"/>
                <a:gd name="connsiteX3" fmla="*/ 340659 w 1057835"/>
                <a:gd name="connsiteY3" fmla="*/ 206188 h 807940"/>
                <a:gd name="connsiteX4" fmla="*/ 367553 w 1057835"/>
                <a:gd name="connsiteY4" fmla="*/ 304800 h 807940"/>
                <a:gd name="connsiteX5" fmla="*/ 394447 w 1057835"/>
                <a:gd name="connsiteY5" fmla="*/ 412376 h 807940"/>
                <a:gd name="connsiteX6" fmla="*/ 412376 w 1057835"/>
                <a:gd name="connsiteY6" fmla="*/ 457200 h 807940"/>
                <a:gd name="connsiteX7" fmla="*/ 475129 w 1057835"/>
                <a:gd name="connsiteY7" fmla="*/ 555812 h 807940"/>
                <a:gd name="connsiteX8" fmla="*/ 502023 w 1057835"/>
                <a:gd name="connsiteY8" fmla="*/ 564776 h 807940"/>
                <a:gd name="connsiteX9" fmla="*/ 582706 w 1057835"/>
                <a:gd name="connsiteY9" fmla="*/ 636494 h 807940"/>
                <a:gd name="connsiteX10" fmla="*/ 636494 w 1057835"/>
                <a:gd name="connsiteY10" fmla="*/ 699247 h 807940"/>
                <a:gd name="connsiteX11" fmla="*/ 663388 w 1057835"/>
                <a:gd name="connsiteY11" fmla="*/ 708212 h 807940"/>
                <a:gd name="connsiteX12" fmla="*/ 717176 w 1057835"/>
                <a:gd name="connsiteY12" fmla="*/ 744071 h 807940"/>
                <a:gd name="connsiteX13" fmla="*/ 797859 w 1057835"/>
                <a:gd name="connsiteY13" fmla="*/ 770965 h 807940"/>
                <a:gd name="connsiteX14" fmla="*/ 824753 w 1057835"/>
                <a:gd name="connsiteY14" fmla="*/ 779929 h 807940"/>
                <a:gd name="connsiteX15" fmla="*/ 851647 w 1057835"/>
                <a:gd name="connsiteY15" fmla="*/ 788894 h 807940"/>
                <a:gd name="connsiteX16" fmla="*/ 887506 w 1057835"/>
                <a:gd name="connsiteY16" fmla="*/ 797859 h 807940"/>
                <a:gd name="connsiteX17" fmla="*/ 914400 w 1057835"/>
                <a:gd name="connsiteY17" fmla="*/ 806824 h 807940"/>
                <a:gd name="connsiteX18" fmla="*/ 1057835 w 1057835"/>
                <a:gd name="connsiteY18" fmla="*/ 806824 h 807940"/>
                <a:gd name="connsiteX0" fmla="*/ 0 w 1057835"/>
                <a:gd name="connsiteY0" fmla="*/ 744071 h 807940"/>
                <a:gd name="connsiteX1" fmla="*/ 277906 w 1057835"/>
                <a:gd name="connsiteY1" fmla="*/ 744071 h 807940"/>
                <a:gd name="connsiteX2" fmla="*/ 295835 w 1057835"/>
                <a:gd name="connsiteY2" fmla="*/ 0 h 807940"/>
                <a:gd name="connsiteX3" fmla="*/ 340659 w 1057835"/>
                <a:gd name="connsiteY3" fmla="*/ 206188 h 807940"/>
                <a:gd name="connsiteX4" fmla="*/ 367553 w 1057835"/>
                <a:gd name="connsiteY4" fmla="*/ 304800 h 807940"/>
                <a:gd name="connsiteX5" fmla="*/ 394447 w 1057835"/>
                <a:gd name="connsiteY5" fmla="*/ 412376 h 807940"/>
                <a:gd name="connsiteX6" fmla="*/ 412376 w 1057835"/>
                <a:gd name="connsiteY6" fmla="*/ 457200 h 807940"/>
                <a:gd name="connsiteX7" fmla="*/ 475129 w 1057835"/>
                <a:gd name="connsiteY7" fmla="*/ 555812 h 807940"/>
                <a:gd name="connsiteX8" fmla="*/ 582706 w 1057835"/>
                <a:gd name="connsiteY8" fmla="*/ 636494 h 807940"/>
                <a:gd name="connsiteX9" fmla="*/ 636494 w 1057835"/>
                <a:gd name="connsiteY9" fmla="*/ 699247 h 807940"/>
                <a:gd name="connsiteX10" fmla="*/ 663388 w 1057835"/>
                <a:gd name="connsiteY10" fmla="*/ 708212 h 807940"/>
                <a:gd name="connsiteX11" fmla="*/ 717176 w 1057835"/>
                <a:gd name="connsiteY11" fmla="*/ 744071 h 807940"/>
                <a:gd name="connsiteX12" fmla="*/ 797859 w 1057835"/>
                <a:gd name="connsiteY12" fmla="*/ 770965 h 807940"/>
                <a:gd name="connsiteX13" fmla="*/ 824753 w 1057835"/>
                <a:gd name="connsiteY13" fmla="*/ 779929 h 807940"/>
                <a:gd name="connsiteX14" fmla="*/ 851647 w 1057835"/>
                <a:gd name="connsiteY14" fmla="*/ 788894 h 807940"/>
                <a:gd name="connsiteX15" fmla="*/ 887506 w 1057835"/>
                <a:gd name="connsiteY15" fmla="*/ 797859 h 807940"/>
                <a:gd name="connsiteX16" fmla="*/ 914400 w 1057835"/>
                <a:gd name="connsiteY16" fmla="*/ 806824 h 807940"/>
                <a:gd name="connsiteX17" fmla="*/ 1057835 w 1057835"/>
                <a:gd name="connsiteY17" fmla="*/ 806824 h 807940"/>
                <a:gd name="connsiteX0" fmla="*/ 0 w 1057835"/>
                <a:gd name="connsiteY0" fmla="*/ 744071 h 807940"/>
                <a:gd name="connsiteX1" fmla="*/ 277906 w 1057835"/>
                <a:gd name="connsiteY1" fmla="*/ 744071 h 807940"/>
                <a:gd name="connsiteX2" fmla="*/ 295835 w 1057835"/>
                <a:gd name="connsiteY2" fmla="*/ 0 h 807940"/>
                <a:gd name="connsiteX3" fmla="*/ 340659 w 1057835"/>
                <a:gd name="connsiteY3" fmla="*/ 206188 h 807940"/>
                <a:gd name="connsiteX4" fmla="*/ 367553 w 1057835"/>
                <a:gd name="connsiteY4" fmla="*/ 304800 h 807940"/>
                <a:gd name="connsiteX5" fmla="*/ 394447 w 1057835"/>
                <a:gd name="connsiteY5" fmla="*/ 412376 h 807940"/>
                <a:gd name="connsiteX6" fmla="*/ 475129 w 1057835"/>
                <a:gd name="connsiteY6" fmla="*/ 555812 h 807940"/>
                <a:gd name="connsiteX7" fmla="*/ 582706 w 1057835"/>
                <a:gd name="connsiteY7" fmla="*/ 636494 h 807940"/>
                <a:gd name="connsiteX8" fmla="*/ 636494 w 1057835"/>
                <a:gd name="connsiteY8" fmla="*/ 699247 h 807940"/>
                <a:gd name="connsiteX9" fmla="*/ 663388 w 1057835"/>
                <a:gd name="connsiteY9" fmla="*/ 708212 h 807940"/>
                <a:gd name="connsiteX10" fmla="*/ 717176 w 1057835"/>
                <a:gd name="connsiteY10" fmla="*/ 744071 h 807940"/>
                <a:gd name="connsiteX11" fmla="*/ 797859 w 1057835"/>
                <a:gd name="connsiteY11" fmla="*/ 770965 h 807940"/>
                <a:gd name="connsiteX12" fmla="*/ 824753 w 1057835"/>
                <a:gd name="connsiteY12" fmla="*/ 779929 h 807940"/>
                <a:gd name="connsiteX13" fmla="*/ 851647 w 1057835"/>
                <a:gd name="connsiteY13" fmla="*/ 788894 h 807940"/>
                <a:gd name="connsiteX14" fmla="*/ 887506 w 1057835"/>
                <a:gd name="connsiteY14" fmla="*/ 797859 h 807940"/>
                <a:gd name="connsiteX15" fmla="*/ 914400 w 1057835"/>
                <a:gd name="connsiteY15" fmla="*/ 806824 h 807940"/>
                <a:gd name="connsiteX16" fmla="*/ 1057835 w 1057835"/>
                <a:gd name="connsiteY16" fmla="*/ 806824 h 807940"/>
                <a:gd name="connsiteX0" fmla="*/ 0 w 1057835"/>
                <a:gd name="connsiteY0" fmla="*/ 755203 h 819072"/>
                <a:gd name="connsiteX1" fmla="*/ 277906 w 1057835"/>
                <a:gd name="connsiteY1" fmla="*/ 755203 h 819072"/>
                <a:gd name="connsiteX2" fmla="*/ 295835 w 1057835"/>
                <a:gd name="connsiteY2" fmla="*/ 11132 h 819072"/>
                <a:gd name="connsiteX3" fmla="*/ 367553 w 1057835"/>
                <a:gd name="connsiteY3" fmla="*/ 315932 h 819072"/>
                <a:gd name="connsiteX4" fmla="*/ 394447 w 1057835"/>
                <a:gd name="connsiteY4" fmla="*/ 423508 h 819072"/>
                <a:gd name="connsiteX5" fmla="*/ 475129 w 1057835"/>
                <a:gd name="connsiteY5" fmla="*/ 566944 h 819072"/>
                <a:gd name="connsiteX6" fmla="*/ 582706 w 1057835"/>
                <a:gd name="connsiteY6" fmla="*/ 647626 h 819072"/>
                <a:gd name="connsiteX7" fmla="*/ 636494 w 1057835"/>
                <a:gd name="connsiteY7" fmla="*/ 710379 h 819072"/>
                <a:gd name="connsiteX8" fmla="*/ 663388 w 1057835"/>
                <a:gd name="connsiteY8" fmla="*/ 719344 h 819072"/>
                <a:gd name="connsiteX9" fmla="*/ 717176 w 1057835"/>
                <a:gd name="connsiteY9" fmla="*/ 755203 h 819072"/>
                <a:gd name="connsiteX10" fmla="*/ 797859 w 1057835"/>
                <a:gd name="connsiteY10" fmla="*/ 782097 h 819072"/>
                <a:gd name="connsiteX11" fmla="*/ 824753 w 1057835"/>
                <a:gd name="connsiteY11" fmla="*/ 791061 h 819072"/>
                <a:gd name="connsiteX12" fmla="*/ 851647 w 1057835"/>
                <a:gd name="connsiteY12" fmla="*/ 800026 h 819072"/>
                <a:gd name="connsiteX13" fmla="*/ 887506 w 1057835"/>
                <a:gd name="connsiteY13" fmla="*/ 808991 h 819072"/>
                <a:gd name="connsiteX14" fmla="*/ 914400 w 1057835"/>
                <a:gd name="connsiteY14" fmla="*/ 817956 h 819072"/>
                <a:gd name="connsiteX15" fmla="*/ 1057835 w 1057835"/>
                <a:gd name="connsiteY15" fmla="*/ 817956 h 819072"/>
                <a:gd name="connsiteX0" fmla="*/ 0 w 1057835"/>
                <a:gd name="connsiteY0" fmla="*/ 755203 h 819072"/>
                <a:gd name="connsiteX1" fmla="*/ 277906 w 1057835"/>
                <a:gd name="connsiteY1" fmla="*/ 755203 h 819072"/>
                <a:gd name="connsiteX2" fmla="*/ 295835 w 1057835"/>
                <a:gd name="connsiteY2" fmla="*/ 11132 h 819072"/>
                <a:gd name="connsiteX3" fmla="*/ 367553 w 1057835"/>
                <a:gd name="connsiteY3" fmla="*/ 315932 h 819072"/>
                <a:gd name="connsiteX4" fmla="*/ 394447 w 1057835"/>
                <a:gd name="connsiteY4" fmla="*/ 423508 h 819072"/>
                <a:gd name="connsiteX5" fmla="*/ 475129 w 1057835"/>
                <a:gd name="connsiteY5" fmla="*/ 566944 h 819072"/>
                <a:gd name="connsiteX6" fmla="*/ 636494 w 1057835"/>
                <a:gd name="connsiteY6" fmla="*/ 710379 h 819072"/>
                <a:gd name="connsiteX7" fmla="*/ 663388 w 1057835"/>
                <a:gd name="connsiteY7" fmla="*/ 719344 h 819072"/>
                <a:gd name="connsiteX8" fmla="*/ 717176 w 1057835"/>
                <a:gd name="connsiteY8" fmla="*/ 755203 h 819072"/>
                <a:gd name="connsiteX9" fmla="*/ 797859 w 1057835"/>
                <a:gd name="connsiteY9" fmla="*/ 782097 h 819072"/>
                <a:gd name="connsiteX10" fmla="*/ 824753 w 1057835"/>
                <a:gd name="connsiteY10" fmla="*/ 791061 h 819072"/>
                <a:gd name="connsiteX11" fmla="*/ 851647 w 1057835"/>
                <a:gd name="connsiteY11" fmla="*/ 800026 h 819072"/>
                <a:gd name="connsiteX12" fmla="*/ 887506 w 1057835"/>
                <a:gd name="connsiteY12" fmla="*/ 808991 h 819072"/>
                <a:gd name="connsiteX13" fmla="*/ 914400 w 1057835"/>
                <a:gd name="connsiteY13" fmla="*/ 817956 h 819072"/>
                <a:gd name="connsiteX14" fmla="*/ 1057835 w 1057835"/>
                <a:gd name="connsiteY14" fmla="*/ 817956 h 819072"/>
                <a:gd name="connsiteX0" fmla="*/ 0 w 1057835"/>
                <a:gd name="connsiteY0" fmla="*/ 755203 h 819284"/>
                <a:gd name="connsiteX1" fmla="*/ 277906 w 1057835"/>
                <a:gd name="connsiteY1" fmla="*/ 755203 h 819284"/>
                <a:gd name="connsiteX2" fmla="*/ 295835 w 1057835"/>
                <a:gd name="connsiteY2" fmla="*/ 11132 h 819284"/>
                <a:gd name="connsiteX3" fmla="*/ 367553 w 1057835"/>
                <a:gd name="connsiteY3" fmla="*/ 315932 h 819284"/>
                <a:gd name="connsiteX4" fmla="*/ 394447 w 1057835"/>
                <a:gd name="connsiteY4" fmla="*/ 423508 h 819284"/>
                <a:gd name="connsiteX5" fmla="*/ 475129 w 1057835"/>
                <a:gd name="connsiteY5" fmla="*/ 566944 h 819284"/>
                <a:gd name="connsiteX6" fmla="*/ 636494 w 1057835"/>
                <a:gd name="connsiteY6" fmla="*/ 710379 h 819284"/>
                <a:gd name="connsiteX7" fmla="*/ 663388 w 1057835"/>
                <a:gd name="connsiteY7" fmla="*/ 719344 h 819284"/>
                <a:gd name="connsiteX8" fmla="*/ 717176 w 1057835"/>
                <a:gd name="connsiteY8" fmla="*/ 755203 h 819284"/>
                <a:gd name="connsiteX9" fmla="*/ 797859 w 1057835"/>
                <a:gd name="connsiteY9" fmla="*/ 782097 h 819284"/>
                <a:gd name="connsiteX10" fmla="*/ 824753 w 1057835"/>
                <a:gd name="connsiteY10" fmla="*/ 791061 h 819284"/>
                <a:gd name="connsiteX11" fmla="*/ 851647 w 1057835"/>
                <a:gd name="connsiteY11" fmla="*/ 800026 h 819284"/>
                <a:gd name="connsiteX12" fmla="*/ 914400 w 1057835"/>
                <a:gd name="connsiteY12" fmla="*/ 817956 h 819284"/>
                <a:gd name="connsiteX13" fmla="*/ 1057835 w 1057835"/>
                <a:gd name="connsiteY13" fmla="*/ 817956 h 819284"/>
                <a:gd name="connsiteX0" fmla="*/ 0 w 1057835"/>
                <a:gd name="connsiteY0" fmla="*/ 755203 h 819284"/>
                <a:gd name="connsiteX1" fmla="*/ 277906 w 1057835"/>
                <a:gd name="connsiteY1" fmla="*/ 755203 h 819284"/>
                <a:gd name="connsiteX2" fmla="*/ 295835 w 1057835"/>
                <a:gd name="connsiteY2" fmla="*/ 11132 h 819284"/>
                <a:gd name="connsiteX3" fmla="*/ 367553 w 1057835"/>
                <a:gd name="connsiteY3" fmla="*/ 315932 h 819284"/>
                <a:gd name="connsiteX4" fmla="*/ 394447 w 1057835"/>
                <a:gd name="connsiteY4" fmla="*/ 423508 h 819284"/>
                <a:gd name="connsiteX5" fmla="*/ 475129 w 1057835"/>
                <a:gd name="connsiteY5" fmla="*/ 566944 h 819284"/>
                <a:gd name="connsiteX6" fmla="*/ 636494 w 1057835"/>
                <a:gd name="connsiteY6" fmla="*/ 710379 h 819284"/>
                <a:gd name="connsiteX7" fmla="*/ 663388 w 1057835"/>
                <a:gd name="connsiteY7" fmla="*/ 719344 h 819284"/>
                <a:gd name="connsiteX8" fmla="*/ 717176 w 1057835"/>
                <a:gd name="connsiteY8" fmla="*/ 755203 h 819284"/>
                <a:gd name="connsiteX9" fmla="*/ 797859 w 1057835"/>
                <a:gd name="connsiteY9" fmla="*/ 782097 h 819284"/>
                <a:gd name="connsiteX10" fmla="*/ 851647 w 1057835"/>
                <a:gd name="connsiteY10" fmla="*/ 800026 h 819284"/>
                <a:gd name="connsiteX11" fmla="*/ 914400 w 1057835"/>
                <a:gd name="connsiteY11" fmla="*/ 817956 h 819284"/>
                <a:gd name="connsiteX12" fmla="*/ 1057835 w 1057835"/>
                <a:gd name="connsiteY12" fmla="*/ 817956 h 819284"/>
                <a:gd name="connsiteX0" fmla="*/ 0 w 1057835"/>
                <a:gd name="connsiteY0" fmla="*/ 755203 h 819284"/>
                <a:gd name="connsiteX1" fmla="*/ 277906 w 1057835"/>
                <a:gd name="connsiteY1" fmla="*/ 755203 h 819284"/>
                <a:gd name="connsiteX2" fmla="*/ 295835 w 1057835"/>
                <a:gd name="connsiteY2" fmla="*/ 11132 h 819284"/>
                <a:gd name="connsiteX3" fmla="*/ 367553 w 1057835"/>
                <a:gd name="connsiteY3" fmla="*/ 315932 h 819284"/>
                <a:gd name="connsiteX4" fmla="*/ 394447 w 1057835"/>
                <a:gd name="connsiteY4" fmla="*/ 423508 h 819284"/>
                <a:gd name="connsiteX5" fmla="*/ 475129 w 1057835"/>
                <a:gd name="connsiteY5" fmla="*/ 566944 h 819284"/>
                <a:gd name="connsiteX6" fmla="*/ 636494 w 1057835"/>
                <a:gd name="connsiteY6" fmla="*/ 710379 h 819284"/>
                <a:gd name="connsiteX7" fmla="*/ 663388 w 1057835"/>
                <a:gd name="connsiteY7" fmla="*/ 719344 h 819284"/>
                <a:gd name="connsiteX8" fmla="*/ 797859 w 1057835"/>
                <a:gd name="connsiteY8" fmla="*/ 782097 h 819284"/>
                <a:gd name="connsiteX9" fmla="*/ 851647 w 1057835"/>
                <a:gd name="connsiteY9" fmla="*/ 800026 h 819284"/>
                <a:gd name="connsiteX10" fmla="*/ 914400 w 1057835"/>
                <a:gd name="connsiteY10" fmla="*/ 817956 h 819284"/>
                <a:gd name="connsiteX11" fmla="*/ 1057835 w 1057835"/>
                <a:gd name="connsiteY11" fmla="*/ 817956 h 819284"/>
                <a:gd name="connsiteX0" fmla="*/ 0 w 1057835"/>
                <a:gd name="connsiteY0" fmla="*/ 755203 h 819284"/>
                <a:gd name="connsiteX1" fmla="*/ 277906 w 1057835"/>
                <a:gd name="connsiteY1" fmla="*/ 755203 h 819284"/>
                <a:gd name="connsiteX2" fmla="*/ 295835 w 1057835"/>
                <a:gd name="connsiteY2" fmla="*/ 11132 h 819284"/>
                <a:gd name="connsiteX3" fmla="*/ 367553 w 1057835"/>
                <a:gd name="connsiteY3" fmla="*/ 315932 h 819284"/>
                <a:gd name="connsiteX4" fmla="*/ 394447 w 1057835"/>
                <a:gd name="connsiteY4" fmla="*/ 423508 h 819284"/>
                <a:gd name="connsiteX5" fmla="*/ 475129 w 1057835"/>
                <a:gd name="connsiteY5" fmla="*/ 566944 h 819284"/>
                <a:gd name="connsiteX6" fmla="*/ 636494 w 1057835"/>
                <a:gd name="connsiteY6" fmla="*/ 710379 h 819284"/>
                <a:gd name="connsiteX7" fmla="*/ 797859 w 1057835"/>
                <a:gd name="connsiteY7" fmla="*/ 782097 h 819284"/>
                <a:gd name="connsiteX8" fmla="*/ 851647 w 1057835"/>
                <a:gd name="connsiteY8" fmla="*/ 800026 h 819284"/>
                <a:gd name="connsiteX9" fmla="*/ 914400 w 1057835"/>
                <a:gd name="connsiteY9" fmla="*/ 817956 h 819284"/>
                <a:gd name="connsiteX10" fmla="*/ 1057835 w 1057835"/>
                <a:gd name="connsiteY10" fmla="*/ 817956 h 819284"/>
                <a:gd name="connsiteX0" fmla="*/ 0 w 1057835"/>
                <a:gd name="connsiteY0" fmla="*/ 755203 h 820612"/>
                <a:gd name="connsiteX1" fmla="*/ 277906 w 1057835"/>
                <a:gd name="connsiteY1" fmla="*/ 755203 h 820612"/>
                <a:gd name="connsiteX2" fmla="*/ 295835 w 1057835"/>
                <a:gd name="connsiteY2" fmla="*/ 11132 h 820612"/>
                <a:gd name="connsiteX3" fmla="*/ 367553 w 1057835"/>
                <a:gd name="connsiteY3" fmla="*/ 315932 h 820612"/>
                <a:gd name="connsiteX4" fmla="*/ 394447 w 1057835"/>
                <a:gd name="connsiteY4" fmla="*/ 423508 h 820612"/>
                <a:gd name="connsiteX5" fmla="*/ 475129 w 1057835"/>
                <a:gd name="connsiteY5" fmla="*/ 566944 h 820612"/>
                <a:gd name="connsiteX6" fmla="*/ 636494 w 1057835"/>
                <a:gd name="connsiteY6" fmla="*/ 710379 h 820612"/>
                <a:gd name="connsiteX7" fmla="*/ 797859 w 1057835"/>
                <a:gd name="connsiteY7" fmla="*/ 782097 h 820612"/>
                <a:gd name="connsiteX8" fmla="*/ 914400 w 1057835"/>
                <a:gd name="connsiteY8" fmla="*/ 817956 h 820612"/>
                <a:gd name="connsiteX9" fmla="*/ 1057835 w 1057835"/>
                <a:gd name="connsiteY9" fmla="*/ 817956 h 820612"/>
                <a:gd name="connsiteX0" fmla="*/ 0 w 1057835"/>
                <a:gd name="connsiteY0" fmla="*/ 749604 h 815013"/>
                <a:gd name="connsiteX1" fmla="*/ 277906 w 1057835"/>
                <a:gd name="connsiteY1" fmla="*/ 749604 h 815013"/>
                <a:gd name="connsiteX2" fmla="*/ 295835 w 1057835"/>
                <a:gd name="connsiteY2" fmla="*/ 5533 h 815013"/>
                <a:gd name="connsiteX3" fmla="*/ 394447 w 1057835"/>
                <a:gd name="connsiteY3" fmla="*/ 417909 h 815013"/>
                <a:gd name="connsiteX4" fmla="*/ 475129 w 1057835"/>
                <a:gd name="connsiteY4" fmla="*/ 561345 h 815013"/>
                <a:gd name="connsiteX5" fmla="*/ 636494 w 1057835"/>
                <a:gd name="connsiteY5" fmla="*/ 704780 h 815013"/>
                <a:gd name="connsiteX6" fmla="*/ 797859 w 1057835"/>
                <a:gd name="connsiteY6" fmla="*/ 776498 h 815013"/>
                <a:gd name="connsiteX7" fmla="*/ 914400 w 1057835"/>
                <a:gd name="connsiteY7" fmla="*/ 812357 h 815013"/>
                <a:gd name="connsiteX8" fmla="*/ 1057835 w 1057835"/>
                <a:gd name="connsiteY8" fmla="*/ 812357 h 815013"/>
                <a:gd name="connsiteX0" fmla="*/ 0 w 1057835"/>
                <a:gd name="connsiteY0" fmla="*/ 749604 h 812357"/>
                <a:gd name="connsiteX1" fmla="*/ 277906 w 1057835"/>
                <a:gd name="connsiteY1" fmla="*/ 749604 h 812357"/>
                <a:gd name="connsiteX2" fmla="*/ 295835 w 1057835"/>
                <a:gd name="connsiteY2" fmla="*/ 5533 h 812357"/>
                <a:gd name="connsiteX3" fmla="*/ 394447 w 1057835"/>
                <a:gd name="connsiteY3" fmla="*/ 417909 h 812357"/>
                <a:gd name="connsiteX4" fmla="*/ 475129 w 1057835"/>
                <a:gd name="connsiteY4" fmla="*/ 561345 h 812357"/>
                <a:gd name="connsiteX5" fmla="*/ 636494 w 1057835"/>
                <a:gd name="connsiteY5" fmla="*/ 704780 h 812357"/>
                <a:gd name="connsiteX6" fmla="*/ 797859 w 1057835"/>
                <a:gd name="connsiteY6" fmla="*/ 776498 h 812357"/>
                <a:gd name="connsiteX7" fmla="*/ 1057835 w 1057835"/>
                <a:gd name="connsiteY7" fmla="*/ 812357 h 812357"/>
                <a:gd name="connsiteX0" fmla="*/ 0 w 1057835"/>
                <a:gd name="connsiteY0" fmla="*/ 749604 h 812357"/>
                <a:gd name="connsiteX1" fmla="*/ 277906 w 1057835"/>
                <a:gd name="connsiteY1" fmla="*/ 749604 h 812357"/>
                <a:gd name="connsiteX2" fmla="*/ 295835 w 1057835"/>
                <a:gd name="connsiteY2" fmla="*/ 5533 h 812357"/>
                <a:gd name="connsiteX3" fmla="*/ 394447 w 1057835"/>
                <a:gd name="connsiteY3" fmla="*/ 417909 h 812357"/>
                <a:gd name="connsiteX4" fmla="*/ 475129 w 1057835"/>
                <a:gd name="connsiteY4" fmla="*/ 561345 h 812357"/>
                <a:gd name="connsiteX5" fmla="*/ 636494 w 1057835"/>
                <a:gd name="connsiteY5" fmla="*/ 704780 h 812357"/>
                <a:gd name="connsiteX6" fmla="*/ 1057835 w 1057835"/>
                <a:gd name="connsiteY6" fmla="*/ 812357 h 812357"/>
                <a:gd name="connsiteX0" fmla="*/ 0 w 1120588"/>
                <a:gd name="connsiteY0" fmla="*/ 749604 h 794427"/>
                <a:gd name="connsiteX1" fmla="*/ 277906 w 1120588"/>
                <a:gd name="connsiteY1" fmla="*/ 749604 h 794427"/>
                <a:gd name="connsiteX2" fmla="*/ 295835 w 1120588"/>
                <a:gd name="connsiteY2" fmla="*/ 5533 h 794427"/>
                <a:gd name="connsiteX3" fmla="*/ 394447 w 1120588"/>
                <a:gd name="connsiteY3" fmla="*/ 417909 h 794427"/>
                <a:gd name="connsiteX4" fmla="*/ 475129 w 1120588"/>
                <a:gd name="connsiteY4" fmla="*/ 561345 h 794427"/>
                <a:gd name="connsiteX5" fmla="*/ 636494 w 1120588"/>
                <a:gd name="connsiteY5" fmla="*/ 704780 h 794427"/>
                <a:gd name="connsiteX6" fmla="*/ 1120588 w 1120588"/>
                <a:gd name="connsiteY6" fmla="*/ 794427 h 794427"/>
                <a:gd name="connsiteX0" fmla="*/ 0 w 1120588"/>
                <a:gd name="connsiteY0" fmla="*/ 745569 h 790392"/>
                <a:gd name="connsiteX1" fmla="*/ 277906 w 1120588"/>
                <a:gd name="connsiteY1" fmla="*/ 745569 h 790392"/>
                <a:gd name="connsiteX2" fmla="*/ 295835 w 1120588"/>
                <a:gd name="connsiteY2" fmla="*/ 1498 h 790392"/>
                <a:gd name="connsiteX3" fmla="*/ 475129 w 1120588"/>
                <a:gd name="connsiteY3" fmla="*/ 557310 h 790392"/>
                <a:gd name="connsiteX4" fmla="*/ 636494 w 1120588"/>
                <a:gd name="connsiteY4" fmla="*/ 700745 h 790392"/>
                <a:gd name="connsiteX5" fmla="*/ 1120588 w 1120588"/>
                <a:gd name="connsiteY5" fmla="*/ 790392 h 790392"/>
                <a:gd name="connsiteX0" fmla="*/ 0 w 1120588"/>
                <a:gd name="connsiteY0" fmla="*/ 746487 h 791310"/>
                <a:gd name="connsiteX1" fmla="*/ 277906 w 1120588"/>
                <a:gd name="connsiteY1" fmla="*/ 746487 h 791310"/>
                <a:gd name="connsiteX2" fmla="*/ 295835 w 1120588"/>
                <a:gd name="connsiteY2" fmla="*/ 2416 h 791310"/>
                <a:gd name="connsiteX3" fmla="*/ 403411 w 1120588"/>
                <a:gd name="connsiteY3" fmla="*/ 369970 h 791310"/>
                <a:gd name="connsiteX4" fmla="*/ 636494 w 1120588"/>
                <a:gd name="connsiteY4" fmla="*/ 701663 h 791310"/>
                <a:gd name="connsiteX5" fmla="*/ 1120588 w 1120588"/>
                <a:gd name="connsiteY5" fmla="*/ 791310 h 791310"/>
                <a:gd name="connsiteX0" fmla="*/ 0 w 977152"/>
                <a:gd name="connsiteY0" fmla="*/ 746487 h 746487"/>
                <a:gd name="connsiteX1" fmla="*/ 277906 w 977152"/>
                <a:gd name="connsiteY1" fmla="*/ 746487 h 746487"/>
                <a:gd name="connsiteX2" fmla="*/ 295835 w 977152"/>
                <a:gd name="connsiteY2" fmla="*/ 2416 h 746487"/>
                <a:gd name="connsiteX3" fmla="*/ 403411 w 977152"/>
                <a:gd name="connsiteY3" fmla="*/ 369970 h 746487"/>
                <a:gd name="connsiteX4" fmla="*/ 636494 w 977152"/>
                <a:gd name="connsiteY4" fmla="*/ 701663 h 746487"/>
                <a:gd name="connsiteX5" fmla="*/ 977152 w 977152"/>
                <a:gd name="connsiteY5" fmla="*/ 746486 h 746487"/>
                <a:gd name="connsiteX0" fmla="*/ 0 w 977152"/>
                <a:gd name="connsiteY0" fmla="*/ 746487 h 750839"/>
                <a:gd name="connsiteX1" fmla="*/ 277906 w 977152"/>
                <a:gd name="connsiteY1" fmla="*/ 746487 h 750839"/>
                <a:gd name="connsiteX2" fmla="*/ 295835 w 977152"/>
                <a:gd name="connsiteY2" fmla="*/ 2416 h 750839"/>
                <a:gd name="connsiteX3" fmla="*/ 403411 w 977152"/>
                <a:gd name="connsiteY3" fmla="*/ 369970 h 750839"/>
                <a:gd name="connsiteX4" fmla="*/ 636494 w 977152"/>
                <a:gd name="connsiteY4" fmla="*/ 701663 h 750839"/>
                <a:gd name="connsiteX5" fmla="*/ 977152 w 977152"/>
                <a:gd name="connsiteY5" fmla="*/ 746486 h 750839"/>
                <a:gd name="connsiteX0" fmla="*/ 0 w 977152"/>
                <a:gd name="connsiteY0" fmla="*/ 746546 h 746546"/>
                <a:gd name="connsiteX1" fmla="*/ 277906 w 977152"/>
                <a:gd name="connsiteY1" fmla="*/ 746546 h 746546"/>
                <a:gd name="connsiteX2" fmla="*/ 295835 w 977152"/>
                <a:gd name="connsiteY2" fmla="*/ 2475 h 746546"/>
                <a:gd name="connsiteX3" fmla="*/ 403411 w 977152"/>
                <a:gd name="connsiteY3" fmla="*/ 370029 h 746546"/>
                <a:gd name="connsiteX4" fmla="*/ 977152 w 977152"/>
                <a:gd name="connsiteY4" fmla="*/ 746545 h 746546"/>
                <a:gd name="connsiteX0" fmla="*/ 0 w 977152"/>
                <a:gd name="connsiteY0" fmla="*/ 746546 h 746546"/>
                <a:gd name="connsiteX1" fmla="*/ 277906 w 977152"/>
                <a:gd name="connsiteY1" fmla="*/ 746546 h 746546"/>
                <a:gd name="connsiteX2" fmla="*/ 295835 w 977152"/>
                <a:gd name="connsiteY2" fmla="*/ 2475 h 746546"/>
                <a:gd name="connsiteX3" fmla="*/ 403411 w 977152"/>
                <a:gd name="connsiteY3" fmla="*/ 370029 h 746546"/>
                <a:gd name="connsiteX4" fmla="*/ 977152 w 977152"/>
                <a:gd name="connsiteY4" fmla="*/ 746545 h 746546"/>
                <a:gd name="connsiteX0" fmla="*/ 0 w 977152"/>
                <a:gd name="connsiteY0" fmla="*/ 746283 h 746283"/>
                <a:gd name="connsiteX1" fmla="*/ 277906 w 977152"/>
                <a:gd name="connsiteY1" fmla="*/ 746283 h 746283"/>
                <a:gd name="connsiteX2" fmla="*/ 295835 w 977152"/>
                <a:gd name="connsiteY2" fmla="*/ 2212 h 746283"/>
                <a:gd name="connsiteX3" fmla="*/ 448235 w 977152"/>
                <a:gd name="connsiteY3" fmla="*/ 405625 h 746283"/>
                <a:gd name="connsiteX4" fmla="*/ 977152 w 977152"/>
                <a:gd name="connsiteY4" fmla="*/ 746282 h 746283"/>
                <a:gd name="connsiteX0" fmla="*/ 0 w 977152"/>
                <a:gd name="connsiteY0" fmla="*/ 746445 h 746445"/>
                <a:gd name="connsiteX1" fmla="*/ 277906 w 977152"/>
                <a:gd name="connsiteY1" fmla="*/ 746445 h 746445"/>
                <a:gd name="connsiteX2" fmla="*/ 295835 w 977152"/>
                <a:gd name="connsiteY2" fmla="*/ 2374 h 746445"/>
                <a:gd name="connsiteX3" fmla="*/ 448235 w 977152"/>
                <a:gd name="connsiteY3" fmla="*/ 405787 h 746445"/>
                <a:gd name="connsiteX4" fmla="*/ 977152 w 977152"/>
                <a:gd name="connsiteY4" fmla="*/ 746444 h 746445"/>
                <a:gd name="connsiteX0" fmla="*/ 0 w 977152"/>
                <a:gd name="connsiteY0" fmla="*/ 746445 h 746445"/>
                <a:gd name="connsiteX1" fmla="*/ 277906 w 977152"/>
                <a:gd name="connsiteY1" fmla="*/ 746445 h 746445"/>
                <a:gd name="connsiteX2" fmla="*/ 295835 w 977152"/>
                <a:gd name="connsiteY2" fmla="*/ 2374 h 746445"/>
                <a:gd name="connsiteX3" fmla="*/ 430305 w 977152"/>
                <a:gd name="connsiteY3" fmla="*/ 405787 h 746445"/>
                <a:gd name="connsiteX4" fmla="*/ 977152 w 977152"/>
                <a:gd name="connsiteY4" fmla="*/ 746444 h 746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152" h="746445">
                  <a:moveTo>
                    <a:pt x="0" y="746445"/>
                  </a:moveTo>
                  <a:lnTo>
                    <a:pt x="277906" y="746445"/>
                  </a:lnTo>
                  <a:lnTo>
                    <a:pt x="295835" y="2374"/>
                  </a:lnTo>
                  <a:cubicBezTo>
                    <a:pt x="328705" y="-29002"/>
                    <a:pt x="349570" y="258291"/>
                    <a:pt x="430305" y="405787"/>
                  </a:cubicBezTo>
                  <a:cubicBezTo>
                    <a:pt x="508000" y="547729"/>
                    <a:pt x="552823" y="730756"/>
                    <a:pt x="977152" y="746444"/>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Freeform 24"/>
            <p:cNvSpPr/>
            <p:nvPr/>
          </p:nvSpPr>
          <p:spPr>
            <a:xfrm>
              <a:off x="4983798" y="2085181"/>
              <a:ext cx="977152" cy="746445"/>
            </a:xfrm>
            <a:custGeom>
              <a:avLst/>
              <a:gdLst>
                <a:gd name="connsiteX0" fmla="*/ 0 w 1057835"/>
                <a:gd name="connsiteY0" fmla="*/ 744071 h 807940"/>
                <a:gd name="connsiteX1" fmla="*/ 277906 w 1057835"/>
                <a:gd name="connsiteY1" fmla="*/ 744071 h 807940"/>
                <a:gd name="connsiteX2" fmla="*/ 295835 w 1057835"/>
                <a:gd name="connsiteY2" fmla="*/ 0 h 807940"/>
                <a:gd name="connsiteX3" fmla="*/ 340659 w 1057835"/>
                <a:gd name="connsiteY3" fmla="*/ 206188 h 807940"/>
                <a:gd name="connsiteX4" fmla="*/ 367553 w 1057835"/>
                <a:gd name="connsiteY4" fmla="*/ 304800 h 807940"/>
                <a:gd name="connsiteX5" fmla="*/ 394447 w 1057835"/>
                <a:gd name="connsiteY5" fmla="*/ 412376 h 807940"/>
                <a:gd name="connsiteX6" fmla="*/ 412376 w 1057835"/>
                <a:gd name="connsiteY6" fmla="*/ 457200 h 807940"/>
                <a:gd name="connsiteX7" fmla="*/ 475129 w 1057835"/>
                <a:gd name="connsiteY7" fmla="*/ 555812 h 807940"/>
                <a:gd name="connsiteX8" fmla="*/ 502023 w 1057835"/>
                <a:gd name="connsiteY8" fmla="*/ 564776 h 807940"/>
                <a:gd name="connsiteX9" fmla="*/ 519953 w 1057835"/>
                <a:gd name="connsiteY9" fmla="*/ 582706 h 807940"/>
                <a:gd name="connsiteX10" fmla="*/ 582706 w 1057835"/>
                <a:gd name="connsiteY10" fmla="*/ 636494 h 807940"/>
                <a:gd name="connsiteX11" fmla="*/ 636494 w 1057835"/>
                <a:gd name="connsiteY11" fmla="*/ 699247 h 807940"/>
                <a:gd name="connsiteX12" fmla="*/ 663388 w 1057835"/>
                <a:gd name="connsiteY12" fmla="*/ 708212 h 807940"/>
                <a:gd name="connsiteX13" fmla="*/ 717176 w 1057835"/>
                <a:gd name="connsiteY13" fmla="*/ 744071 h 807940"/>
                <a:gd name="connsiteX14" fmla="*/ 797859 w 1057835"/>
                <a:gd name="connsiteY14" fmla="*/ 770965 h 807940"/>
                <a:gd name="connsiteX15" fmla="*/ 824753 w 1057835"/>
                <a:gd name="connsiteY15" fmla="*/ 779929 h 807940"/>
                <a:gd name="connsiteX16" fmla="*/ 851647 w 1057835"/>
                <a:gd name="connsiteY16" fmla="*/ 788894 h 807940"/>
                <a:gd name="connsiteX17" fmla="*/ 887506 w 1057835"/>
                <a:gd name="connsiteY17" fmla="*/ 797859 h 807940"/>
                <a:gd name="connsiteX18" fmla="*/ 914400 w 1057835"/>
                <a:gd name="connsiteY18" fmla="*/ 806824 h 807940"/>
                <a:gd name="connsiteX19" fmla="*/ 1057835 w 1057835"/>
                <a:gd name="connsiteY19" fmla="*/ 806824 h 807940"/>
                <a:gd name="connsiteX0" fmla="*/ 0 w 1057835"/>
                <a:gd name="connsiteY0" fmla="*/ 744071 h 807940"/>
                <a:gd name="connsiteX1" fmla="*/ 277906 w 1057835"/>
                <a:gd name="connsiteY1" fmla="*/ 744071 h 807940"/>
                <a:gd name="connsiteX2" fmla="*/ 295835 w 1057835"/>
                <a:gd name="connsiteY2" fmla="*/ 0 h 807940"/>
                <a:gd name="connsiteX3" fmla="*/ 340659 w 1057835"/>
                <a:gd name="connsiteY3" fmla="*/ 206188 h 807940"/>
                <a:gd name="connsiteX4" fmla="*/ 367553 w 1057835"/>
                <a:gd name="connsiteY4" fmla="*/ 304800 h 807940"/>
                <a:gd name="connsiteX5" fmla="*/ 394447 w 1057835"/>
                <a:gd name="connsiteY5" fmla="*/ 412376 h 807940"/>
                <a:gd name="connsiteX6" fmla="*/ 412376 w 1057835"/>
                <a:gd name="connsiteY6" fmla="*/ 457200 h 807940"/>
                <a:gd name="connsiteX7" fmla="*/ 475129 w 1057835"/>
                <a:gd name="connsiteY7" fmla="*/ 555812 h 807940"/>
                <a:gd name="connsiteX8" fmla="*/ 502023 w 1057835"/>
                <a:gd name="connsiteY8" fmla="*/ 564776 h 807940"/>
                <a:gd name="connsiteX9" fmla="*/ 582706 w 1057835"/>
                <a:gd name="connsiteY9" fmla="*/ 636494 h 807940"/>
                <a:gd name="connsiteX10" fmla="*/ 636494 w 1057835"/>
                <a:gd name="connsiteY10" fmla="*/ 699247 h 807940"/>
                <a:gd name="connsiteX11" fmla="*/ 663388 w 1057835"/>
                <a:gd name="connsiteY11" fmla="*/ 708212 h 807940"/>
                <a:gd name="connsiteX12" fmla="*/ 717176 w 1057835"/>
                <a:gd name="connsiteY12" fmla="*/ 744071 h 807940"/>
                <a:gd name="connsiteX13" fmla="*/ 797859 w 1057835"/>
                <a:gd name="connsiteY13" fmla="*/ 770965 h 807940"/>
                <a:gd name="connsiteX14" fmla="*/ 824753 w 1057835"/>
                <a:gd name="connsiteY14" fmla="*/ 779929 h 807940"/>
                <a:gd name="connsiteX15" fmla="*/ 851647 w 1057835"/>
                <a:gd name="connsiteY15" fmla="*/ 788894 h 807940"/>
                <a:gd name="connsiteX16" fmla="*/ 887506 w 1057835"/>
                <a:gd name="connsiteY16" fmla="*/ 797859 h 807940"/>
                <a:gd name="connsiteX17" fmla="*/ 914400 w 1057835"/>
                <a:gd name="connsiteY17" fmla="*/ 806824 h 807940"/>
                <a:gd name="connsiteX18" fmla="*/ 1057835 w 1057835"/>
                <a:gd name="connsiteY18" fmla="*/ 806824 h 807940"/>
                <a:gd name="connsiteX0" fmla="*/ 0 w 1057835"/>
                <a:gd name="connsiteY0" fmla="*/ 744071 h 807940"/>
                <a:gd name="connsiteX1" fmla="*/ 277906 w 1057835"/>
                <a:gd name="connsiteY1" fmla="*/ 744071 h 807940"/>
                <a:gd name="connsiteX2" fmla="*/ 295835 w 1057835"/>
                <a:gd name="connsiteY2" fmla="*/ 0 h 807940"/>
                <a:gd name="connsiteX3" fmla="*/ 340659 w 1057835"/>
                <a:gd name="connsiteY3" fmla="*/ 206188 h 807940"/>
                <a:gd name="connsiteX4" fmla="*/ 367553 w 1057835"/>
                <a:gd name="connsiteY4" fmla="*/ 304800 h 807940"/>
                <a:gd name="connsiteX5" fmla="*/ 394447 w 1057835"/>
                <a:gd name="connsiteY5" fmla="*/ 412376 h 807940"/>
                <a:gd name="connsiteX6" fmla="*/ 412376 w 1057835"/>
                <a:gd name="connsiteY6" fmla="*/ 457200 h 807940"/>
                <a:gd name="connsiteX7" fmla="*/ 475129 w 1057835"/>
                <a:gd name="connsiteY7" fmla="*/ 555812 h 807940"/>
                <a:gd name="connsiteX8" fmla="*/ 582706 w 1057835"/>
                <a:gd name="connsiteY8" fmla="*/ 636494 h 807940"/>
                <a:gd name="connsiteX9" fmla="*/ 636494 w 1057835"/>
                <a:gd name="connsiteY9" fmla="*/ 699247 h 807940"/>
                <a:gd name="connsiteX10" fmla="*/ 663388 w 1057835"/>
                <a:gd name="connsiteY10" fmla="*/ 708212 h 807940"/>
                <a:gd name="connsiteX11" fmla="*/ 717176 w 1057835"/>
                <a:gd name="connsiteY11" fmla="*/ 744071 h 807940"/>
                <a:gd name="connsiteX12" fmla="*/ 797859 w 1057835"/>
                <a:gd name="connsiteY12" fmla="*/ 770965 h 807940"/>
                <a:gd name="connsiteX13" fmla="*/ 824753 w 1057835"/>
                <a:gd name="connsiteY13" fmla="*/ 779929 h 807940"/>
                <a:gd name="connsiteX14" fmla="*/ 851647 w 1057835"/>
                <a:gd name="connsiteY14" fmla="*/ 788894 h 807940"/>
                <a:gd name="connsiteX15" fmla="*/ 887506 w 1057835"/>
                <a:gd name="connsiteY15" fmla="*/ 797859 h 807940"/>
                <a:gd name="connsiteX16" fmla="*/ 914400 w 1057835"/>
                <a:gd name="connsiteY16" fmla="*/ 806824 h 807940"/>
                <a:gd name="connsiteX17" fmla="*/ 1057835 w 1057835"/>
                <a:gd name="connsiteY17" fmla="*/ 806824 h 807940"/>
                <a:gd name="connsiteX0" fmla="*/ 0 w 1057835"/>
                <a:gd name="connsiteY0" fmla="*/ 744071 h 807940"/>
                <a:gd name="connsiteX1" fmla="*/ 277906 w 1057835"/>
                <a:gd name="connsiteY1" fmla="*/ 744071 h 807940"/>
                <a:gd name="connsiteX2" fmla="*/ 295835 w 1057835"/>
                <a:gd name="connsiteY2" fmla="*/ 0 h 807940"/>
                <a:gd name="connsiteX3" fmla="*/ 340659 w 1057835"/>
                <a:gd name="connsiteY3" fmla="*/ 206188 h 807940"/>
                <a:gd name="connsiteX4" fmla="*/ 367553 w 1057835"/>
                <a:gd name="connsiteY4" fmla="*/ 304800 h 807940"/>
                <a:gd name="connsiteX5" fmla="*/ 394447 w 1057835"/>
                <a:gd name="connsiteY5" fmla="*/ 412376 h 807940"/>
                <a:gd name="connsiteX6" fmla="*/ 475129 w 1057835"/>
                <a:gd name="connsiteY6" fmla="*/ 555812 h 807940"/>
                <a:gd name="connsiteX7" fmla="*/ 582706 w 1057835"/>
                <a:gd name="connsiteY7" fmla="*/ 636494 h 807940"/>
                <a:gd name="connsiteX8" fmla="*/ 636494 w 1057835"/>
                <a:gd name="connsiteY8" fmla="*/ 699247 h 807940"/>
                <a:gd name="connsiteX9" fmla="*/ 663388 w 1057835"/>
                <a:gd name="connsiteY9" fmla="*/ 708212 h 807940"/>
                <a:gd name="connsiteX10" fmla="*/ 717176 w 1057835"/>
                <a:gd name="connsiteY10" fmla="*/ 744071 h 807940"/>
                <a:gd name="connsiteX11" fmla="*/ 797859 w 1057835"/>
                <a:gd name="connsiteY11" fmla="*/ 770965 h 807940"/>
                <a:gd name="connsiteX12" fmla="*/ 824753 w 1057835"/>
                <a:gd name="connsiteY12" fmla="*/ 779929 h 807940"/>
                <a:gd name="connsiteX13" fmla="*/ 851647 w 1057835"/>
                <a:gd name="connsiteY13" fmla="*/ 788894 h 807940"/>
                <a:gd name="connsiteX14" fmla="*/ 887506 w 1057835"/>
                <a:gd name="connsiteY14" fmla="*/ 797859 h 807940"/>
                <a:gd name="connsiteX15" fmla="*/ 914400 w 1057835"/>
                <a:gd name="connsiteY15" fmla="*/ 806824 h 807940"/>
                <a:gd name="connsiteX16" fmla="*/ 1057835 w 1057835"/>
                <a:gd name="connsiteY16" fmla="*/ 806824 h 807940"/>
                <a:gd name="connsiteX0" fmla="*/ 0 w 1057835"/>
                <a:gd name="connsiteY0" fmla="*/ 755203 h 819072"/>
                <a:gd name="connsiteX1" fmla="*/ 277906 w 1057835"/>
                <a:gd name="connsiteY1" fmla="*/ 755203 h 819072"/>
                <a:gd name="connsiteX2" fmla="*/ 295835 w 1057835"/>
                <a:gd name="connsiteY2" fmla="*/ 11132 h 819072"/>
                <a:gd name="connsiteX3" fmla="*/ 367553 w 1057835"/>
                <a:gd name="connsiteY3" fmla="*/ 315932 h 819072"/>
                <a:gd name="connsiteX4" fmla="*/ 394447 w 1057835"/>
                <a:gd name="connsiteY4" fmla="*/ 423508 h 819072"/>
                <a:gd name="connsiteX5" fmla="*/ 475129 w 1057835"/>
                <a:gd name="connsiteY5" fmla="*/ 566944 h 819072"/>
                <a:gd name="connsiteX6" fmla="*/ 582706 w 1057835"/>
                <a:gd name="connsiteY6" fmla="*/ 647626 h 819072"/>
                <a:gd name="connsiteX7" fmla="*/ 636494 w 1057835"/>
                <a:gd name="connsiteY7" fmla="*/ 710379 h 819072"/>
                <a:gd name="connsiteX8" fmla="*/ 663388 w 1057835"/>
                <a:gd name="connsiteY8" fmla="*/ 719344 h 819072"/>
                <a:gd name="connsiteX9" fmla="*/ 717176 w 1057835"/>
                <a:gd name="connsiteY9" fmla="*/ 755203 h 819072"/>
                <a:gd name="connsiteX10" fmla="*/ 797859 w 1057835"/>
                <a:gd name="connsiteY10" fmla="*/ 782097 h 819072"/>
                <a:gd name="connsiteX11" fmla="*/ 824753 w 1057835"/>
                <a:gd name="connsiteY11" fmla="*/ 791061 h 819072"/>
                <a:gd name="connsiteX12" fmla="*/ 851647 w 1057835"/>
                <a:gd name="connsiteY12" fmla="*/ 800026 h 819072"/>
                <a:gd name="connsiteX13" fmla="*/ 887506 w 1057835"/>
                <a:gd name="connsiteY13" fmla="*/ 808991 h 819072"/>
                <a:gd name="connsiteX14" fmla="*/ 914400 w 1057835"/>
                <a:gd name="connsiteY14" fmla="*/ 817956 h 819072"/>
                <a:gd name="connsiteX15" fmla="*/ 1057835 w 1057835"/>
                <a:gd name="connsiteY15" fmla="*/ 817956 h 819072"/>
                <a:gd name="connsiteX0" fmla="*/ 0 w 1057835"/>
                <a:gd name="connsiteY0" fmla="*/ 755203 h 819072"/>
                <a:gd name="connsiteX1" fmla="*/ 277906 w 1057835"/>
                <a:gd name="connsiteY1" fmla="*/ 755203 h 819072"/>
                <a:gd name="connsiteX2" fmla="*/ 295835 w 1057835"/>
                <a:gd name="connsiteY2" fmla="*/ 11132 h 819072"/>
                <a:gd name="connsiteX3" fmla="*/ 367553 w 1057835"/>
                <a:gd name="connsiteY3" fmla="*/ 315932 h 819072"/>
                <a:gd name="connsiteX4" fmla="*/ 394447 w 1057835"/>
                <a:gd name="connsiteY4" fmla="*/ 423508 h 819072"/>
                <a:gd name="connsiteX5" fmla="*/ 475129 w 1057835"/>
                <a:gd name="connsiteY5" fmla="*/ 566944 h 819072"/>
                <a:gd name="connsiteX6" fmla="*/ 636494 w 1057835"/>
                <a:gd name="connsiteY6" fmla="*/ 710379 h 819072"/>
                <a:gd name="connsiteX7" fmla="*/ 663388 w 1057835"/>
                <a:gd name="connsiteY7" fmla="*/ 719344 h 819072"/>
                <a:gd name="connsiteX8" fmla="*/ 717176 w 1057835"/>
                <a:gd name="connsiteY8" fmla="*/ 755203 h 819072"/>
                <a:gd name="connsiteX9" fmla="*/ 797859 w 1057835"/>
                <a:gd name="connsiteY9" fmla="*/ 782097 h 819072"/>
                <a:gd name="connsiteX10" fmla="*/ 824753 w 1057835"/>
                <a:gd name="connsiteY10" fmla="*/ 791061 h 819072"/>
                <a:gd name="connsiteX11" fmla="*/ 851647 w 1057835"/>
                <a:gd name="connsiteY11" fmla="*/ 800026 h 819072"/>
                <a:gd name="connsiteX12" fmla="*/ 887506 w 1057835"/>
                <a:gd name="connsiteY12" fmla="*/ 808991 h 819072"/>
                <a:gd name="connsiteX13" fmla="*/ 914400 w 1057835"/>
                <a:gd name="connsiteY13" fmla="*/ 817956 h 819072"/>
                <a:gd name="connsiteX14" fmla="*/ 1057835 w 1057835"/>
                <a:gd name="connsiteY14" fmla="*/ 817956 h 819072"/>
                <a:gd name="connsiteX0" fmla="*/ 0 w 1057835"/>
                <a:gd name="connsiteY0" fmla="*/ 755203 h 819284"/>
                <a:gd name="connsiteX1" fmla="*/ 277906 w 1057835"/>
                <a:gd name="connsiteY1" fmla="*/ 755203 h 819284"/>
                <a:gd name="connsiteX2" fmla="*/ 295835 w 1057835"/>
                <a:gd name="connsiteY2" fmla="*/ 11132 h 819284"/>
                <a:gd name="connsiteX3" fmla="*/ 367553 w 1057835"/>
                <a:gd name="connsiteY3" fmla="*/ 315932 h 819284"/>
                <a:gd name="connsiteX4" fmla="*/ 394447 w 1057835"/>
                <a:gd name="connsiteY4" fmla="*/ 423508 h 819284"/>
                <a:gd name="connsiteX5" fmla="*/ 475129 w 1057835"/>
                <a:gd name="connsiteY5" fmla="*/ 566944 h 819284"/>
                <a:gd name="connsiteX6" fmla="*/ 636494 w 1057835"/>
                <a:gd name="connsiteY6" fmla="*/ 710379 h 819284"/>
                <a:gd name="connsiteX7" fmla="*/ 663388 w 1057835"/>
                <a:gd name="connsiteY7" fmla="*/ 719344 h 819284"/>
                <a:gd name="connsiteX8" fmla="*/ 717176 w 1057835"/>
                <a:gd name="connsiteY8" fmla="*/ 755203 h 819284"/>
                <a:gd name="connsiteX9" fmla="*/ 797859 w 1057835"/>
                <a:gd name="connsiteY9" fmla="*/ 782097 h 819284"/>
                <a:gd name="connsiteX10" fmla="*/ 824753 w 1057835"/>
                <a:gd name="connsiteY10" fmla="*/ 791061 h 819284"/>
                <a:gd name="connsiteX11" fmla="*/ 851647 w 1057835"/>
                <a:gd name="connsiteY11" fmla="*/ 800026 h 819284"/>
                <a:gd name="connsiteX12" fmla="*/ 914400 w 1057835"/>
                <a:gd name="connsiteY12" fmla="*/ 817956 h 819284"/>
                <a:gd name="connsiteX13" fmla="*/ 1057835 w 1057835"/>
                <a:gd name="connsiteY13" fmla="*/ 817956 h 819284"/>
                <a:gd name="connsiteX0" fmla="*/ 0 w 1057835"/>
                <a:gd name="connsiteY0" fmla="*/ 755203 h 819284"/>
                <a:gd name="connsiteX1" fmla="*/ 277906 w 1057835"/>
                <a:gd name="connsiteY1" fmla="*/ 755203 h 819284"/>
                <a:gd name="connsiteX2" fmla="*/ 295835 w 1057835"/>
                <a:gd name="connsiteY2" fmla="*/ 11132 h 819284"/>
                <a:gd name="connsiteX3" fmla="*/ 367553 w 1057835"/>
                <a:gd name="connsiteY3" fmla="*/ 315932 h 819284"/>
                <a:gd name="connsiteX4" fmla="*/ 394447 w 1057835"/>
                <a:gd name="connsiteY4" fmla="*/ 423508 h 819284"/>
                <a:gd name="connsiteX5" fmla="*/ 475129 w 1057835"/>
                <a:gd name="connsiteY5" fmla="*/ 566944 h 819284"/>
                <a:gd name="connsiteX6" fmla="*/ 636494 w 1057835"/>
                <a:gd name="connsiteY6" fmla="*/ 710379 h 819284"/>
                <a:gd name="connsiteX7" fmla="*/ 663388 w 1057835"/>
                <a:gd name="connsiteY7" fmla="*/ 719344 h 819284"/>
                <a:gd name="connsiteX8" fmla="*/ 717176 w 1057835"/>
                <a:gd name="connsiteY8" fmla="*/ 755203 h 819284"/>
                <a:gd name="connsiteX9" fmla="*/ 797859 w 1057835"/>
                <a:gd name="connsiteY9" fmla="*/ 782097 h 819284"/>
                <a:gd name="connsiteX10" fmla="*/ 851647 w 1057835"/>
                <a:gd name="connsiteY10" fmla="*/ 800026 h 819284"/>
                <a:gd name="connsiteX11" fmla="*/ 914400 w 1057835"/>
                <a:gd name="connsiteY11" fmla="*/ 817956 h 819284"/>
                <a:gd name="connsiteX12" fmla="*/ 1057835 w 1057835"/>
                <a:gd name="connsiteY12" fmla="*/ 817956 h 819284"/>
                <a:gd name="connsiteX0" fmla="*/ 0 w 1057835"/>
                <a:gd name="connsiteY0" fmla="*/ 755203 h 819284"/>
                <a:gd name="connsiteX1" fmla="*/ 277906 w 1057835"/>
                <a:gd name="connsiteY1" fmla="*/ 755203 h 819284"/>
                <a:gd name="connsiteX2" fmla="*/ 295835 w 1057835"/>
                <a:gd name="connsiteY2" fmla="*/ 11132 h 819284"/>
                <a:gd name="connsiteX3" fmla="*/ 367553 w 1057835"/>
                <a:gd name="connsiteY3" fmla="*/ 315932 h 819284"/>
                <a:gd name="connsiteX4" fmla="*/ 394447 w 1057835"/>
                <a:gd name="connsiteY4" fmla="*/ 423508 h 819284"/>
                <a:gd name="connsiteX5" fmla="*/ 475129 w 1057835"/>
                <a:gd name="connsiteY5" fmla="*/ 566944 h 819284"/>
                <a:gd name="connsiteX6" fmla="*/ 636494 w 1057835"/>
                <a:gd name="connsiteY6" fmla="*/ 710379 h 819284"/>
                <a:gd name="connsiteX7" fmla="*/ 663388 w 1057835"/>
                <a:gd name="connsiteY7" fmla="*/ 719344 h 819284"/>
                <a:gd name="connsiteX8" fmla="*/ 797859 w 1057835"/>
                <a:gd name="connsiteY8" fmla="*/ 782097 h 819284"/>
                <a:gd name="connsiteX9" fmla="*/ 851647 w 1057835"/>
                <a:gd name="connsiteY9" fmla="*/ 800026 h 819284"/>
                <a:gd name="connsiteX10" fmla="*/ 914400 w 1057835"/>
                <a:gd name="connsiteY10" fmla="*/ 817956 h 819284"/>
                <a:gd name="connsiteX11" fmla="*/ 1057835 w 1057835"/>
                <a:gd name="connsiteY11" fmla="*/ 817956 h 819284"/>
                <a:gd name="connsiteX0" fmla="*/ 0 w 1057835"/>
                <a:gd name="connsiteY0" fmla="*/ 755203 h 819284"/>
                <a:gd name="connsiteX1" fmla="*/ 277906 w 1057835"/>
                <a:gd name="connsiteY1" fmla="*/ 755203 h 819284"/>
                <a:gd name="connsiteX2" fmla="*/ 295835 w 1057835"/>
                <a:gd name="connsiteY2" fmla="*/ 11132 h 819284"/>
                <a:gd name="connsiteX3" fmla="*/ 367553 w 1057835"/>
                <a:gd name="connsiteY3" fmla="*/ 315932 h 819284"/>
                <a:gd name="connsiteX4" fmla="*/ 394447 w 1057835"/>
                <a:gd name="connsiteY4" fmla="*/ 423508 h 819284"/>
                <a:gd name="connsiteX5" fmla="*/ 475129 w 1057835"/>
                <a:gd name="connsiteY5" fmla="*/ 566944 h 819284"/>
                <a:gd name="connsiteX6" fmla="*/ 636494 w 1057835"/>
                <a:gd name="connsiteY6" fmla="*/ 710379 h 819284"/>
                <a:gd name="connsiteX7" fmla="*/ 797859 w 1057835"/>
                <a:gd name="connsiteY7" fmla="*/ 782097 h 819284"/>
                <a:gd name="connsiteX8" fmla="*/ 851647 w 1057835"/>
                <a:gd name="connsiteY8" fmla="*/ 800026 h 819284"/>
                <a:gd name="connsiteX9" fmla="*/ 914400 w 1057835"/>
                <a:gd name="connsiteY9" fmla="*/ 817956 h 819284"/>
                <a:gd name="connsiteX10" fmla="*/ 1057835 w 1057835"/>
                <a:gd name="connsiteY10" fmla="*/ 817956 h 819284"/>
                <a:gd name="connsiteX0" fmla="*/ 0 w 1057835"/>
                <a:gd name="connsiteY0" fmla="*/ 755203 h 820612"/>
                <a:gd name="connsiteX1" fmla="*/ 277906 w 1057835"/>
                <a:gd name="connsiteY1" fmla="*/ 755203 h 820612"/>
                <a:gd name="connsiteX2" fmla="*/ 295835 w 1057835"/>
                <a:gd name="connsiteY2" fmla="*/ 11132 h 820612"/>
                <a:gd name="connsiteX3" fmla="*/ 367553 w 1057835"/>
                <a:gd name="connsiteY3" fmla="*/ 315932 h 820612"/>
                <a:gd name="connsiteX4" fmla="*/ 394447 w 1057835"/>
                <a:gd name="connsiteY4" fmla="*/ 423508 h 820612"/>
                <a:gd name="connsiteX5" fmla="*/ 475129 w 1057835"/>
                <a:gd name="connsiteY5" fmla="*/ 566944 h 820612"/>
                <a:gd name="connsiteX6" fmla="*/ 636494 w 1057835"/>
                <a:gd name="connsiteY6" fmla="*/ 710379 h 820612"/>
                <a:gd name="connsiteX7" fmla="*/ 797859 w 1057835"/>
                <a:gd name="connsiteY7" fmla="*/ 782097 h 820612"/>
                <a:gd name="connsiteX8" fmla="*/ 914400 w 1057835"/>
                <a:gd name="connsiteY8" fmla="*/ 817956 h 820612"/>
                <a:gd name="connsiteX9" fmla="*/ 1057835 w 1057835"/>
                <a:gd name="connsiteY9" fmla="*/ 817956 h 820612"/>
                <a:gd name="connsiteX0" fmla="*/ 0 w 1057835"/>
                <a:gd name="connsiteY0" fmla="*/ 749604 h 815013"/>
                <a:gd name="connsiteX1" fmla="*/ 277906 w 1057835"/>
                <a:gd name="connsiteY1" fmla="*/ 749604 h 815013"/>
                <a:gd name="connsiteX2" fmla="*/ 295835 w 1057835"/>
                <a:gd name="connsiteY2" fmla="*/ 5533 h 815013"/>
                <a:gd name="connsiteX3" fmla="*/ 394447 w 1057835"/>
                <a:gd name="connsiteY3" fmla="*/ 417909 h 815013"/>
                <a:gd name="connsiteX4" fmla="*/ 475129 w 1057835"/>
                <a:gd name="connsiteY4" fmla="*/ 561345 h 815013"/>
                <a:gd name="connsiteX5" fmla="*/ 636494 w 1057835"/>
                <a:gd name="connsiteY5" fmla="*/ 704780 h 815013"/>
                <a:gd name="connsiteX6" fmla="*/ 797859 w 1057835"/>
                <a:gd name="connsiteY6" fmla="*/ 776498 h 815013"/>
                <a:gd name="connsiteX7" fmla="*/ 914400 w 1057835"/>
                <a:gd name="connsiteY7" fmla="*/ 812357 h 815013"/>
                <a:gd name="connsiteX8" fmla="*/ 1057835 w 1057835"/>
                <a:gd name="connsiteY8" fmla="*/ 812357 h 815013"/>
                <a:gd name="connsiteX0" fmla="*/ 0 w 1057835"/>
                <a:gd name="connsiteY0" fmla="*/ 749604 h 812357"/>
                <a:gd name="connsiteX1" fmla="*/ 277906 w 1057835"/>
                <a:gd name="connsiteY1" fmla="*/ 749604 h 812357"/>
                <a:gd name="connsiteX2" fmla="*/ 295835 w 1057835"/>
                <a:gd name="connsiteY2" fmla="*/ 5533 h 812357"/>
                <a:gd name="connsiteX3" fmla="*/ 394447 w 1057835"/>
                <a:gd name="connsiteY3" fmla="*/ 417909 h 812357"/>
                <a:gd name="connsiteX4" fmla="*/ 475129 w 1057835"/>
                <a:gd name="connsiteY4" fmla="*/ 561345 h 812357"/>
                <a:gd name="connsiteX5" fmla="*/ 636494 w 1057835"/>
                <a:gd name="connsiteY5" fmla="*/ 704780 h 812357"/>
                <a:gd name="connsiteX6" fmla="*/ 797859 w 1057835"/>
                <a:gd name="connsiteY6" fmla="*/ 776498 h 812357"/>
                <a:gd name="connsiteX7" fmla="*/ 1057835 w 1057835"/>
                <a:gd name="connsiteY7" fmla="*/ 812357 h 812357"/>
                <a:gd name="connsiteX0" fmla="*/ 0 w 1057835"/>
                <a:gd name="connsiteY0" fmla="*/ 749604 h 812357"/>
                <a:gd name="connsiteX1" fmla="*/ 277906 w 1057835"/>
                <a:gd name="connsiteY1" fmla="*/ 749604 h 812357"/>
                <a:gd name="connsiteX2" fmla="*/ 295835 w 1057835"/>
                <a:gd name="connsiteY2" fmla="*/ 5533 h 812357"/>
                <a:gd name="connsiteX3" fmla="*/ 394447 w 1057835"/>
                <a:gd name="connsiteY3" fmla="*/ 417909 h 812357"/>
                <a:gd name="connsiteX4" fmla="*/ 475129 w 1057835"/>
                <a:gd name="connsiteY4" fmla="*/ 561345 h 812357"/>
                <a:gd name="connsiteX5" fmla="*/ 636494 w 1057835"/>
                <a:gd name="connsiteY5" fmla="*/ 704780 h 812357"/>
                <a:gd name="connsiteX6" fmla="*/ 1057835 w 1057835"/>
                <a:gd name="connsiteY6" fmla="*/ 812357 h 812357"/>
                <a:gd name="connsiteX0" fmla="*/ 0 w 1120588"/>
                <a:gd name="connsiteY0" fmla="*/ 749604 h 794427"/>
                <a:gd name="connsiteX1" fmla="*/ 277906 w 1120588"/>
                <a:gd name="connsiteY1" fmla="*/ 749604 h 794427"/>
                <a:gd name="connsiteX2" fmla="*/ 295835 w 1120588"/>
                <a:gd name="connsiteY2" fmla="*/ 5533 h 794427"/>
                <a:gd name="connsiteX3" fmla="*/ 394447 w 1120588"/>
                <a:gd name="connsiteY3" fmla="*/ 417909 h 794427"/>
                <a:gd name="connsiteX4" fmla="*/ 475129 w 1120588"/>
                <a:gd name="connsiteY4" fmla="*/ 561345 h 794427"/>
                <a:gd name="connsiteX5" fmla="*/ 636494 w 1120588"/>
                <a:gd name="connsiteY5" fmla="*/ 704780 h 794427"/>
                <a:gd name="connsiteX6" fmla="*/ 1120588 w 1120588"/>
                <a:gd name="connsiteY6" fmla="*/ 794427 h 794427"/>
                <a:gd name="connsiteX0" fmla="*/ 0 w 1120588"/>
                <a:gd name="connsiteY0" fmla="*/ 745569 h 790392"/>
                <a:gd name="connsiteX1" fmla="*/ 277906 w 1120588"/>
                <a:gd name="connsiteY1" fmla="*/ 745569 h 790392"/>
                <a:gd name="connsiteX2" fmla="*/ 295835 w 1120588"/>
                <a:gd name="connsiteY2" fmla="*/ 1498 h 790392"/>
                <a:gd name="connsiteX3" fmla="*/ 475129 w 1120588"/>
                <a:gd name="connsiteY3" fmla="*/ 557310 h 790392"/>
                <a:gd name="connsiteX4" fmla="*/ 636494 w 1120588"/>
                <a:gd name="connsiteY4" fmla="*/ 700745 h 790392"/>
                <a:gd name="connsiteX5" fmla="*/ 1120588 w 1120588"/>
                <a:gd name="connsiteY5" fmla="*/ 790392 h 790392"/>
                <a:gd name="connsiteX0" fmla="*/ 0 w 1120588"/>
                <a:gd name="connsiteY0" fmla="*/ 746487 h 791310"/>
                <a:gd name="connsiteX1" fmla="*/ 277906 w 1120588"/>
                <a:gd name="connsiteY1" fmla="*/ 746487 h 791310"/>
                <a:gd name="connsiteX2" fmla="*/ 295835 w 1120588"/>
                <a:gd name="connsiteY2" fmla="*/ 2416 h 791310"/>
                <a:gd name="connsiteX3" fmla="*/ 403411 w 1120588"/>
                <a:gd name="connsiteY3" fmla="*/ 369970 h 791310"/>
                <a:gd name="connsiteX4" fmla="*/ 636494 w 1120588"/>
                <a:gd name="connsiteY4" fmla="*/ 701663 h 791310"/>
                <a:gd name="connsiteX5" fmla="*/ 1120588 w 1120588"/>
                <a:gd name="connsiteY5" fmla="*/ 791310 h 791310"/>
                <a:gd name="connsiteX0" fmla="*/ 0 w 977152"/>
                <a:gd name="connsiteY0" fmla="*/ 746487 h 746487"/>
                <a:gd name="connsiteX1" fmla="*/ 277906 w 977152"/>
                <a:gd name="connsiteY1" fmla="*/ 746487 h 746487"/>
                <a:gd name="connsiteX2" fmla="*/ 295835 w 977152"/>
                <a:gd name="connsiteY2" fmla="*/ 2416 h 746487"/>
                <a:gd name="connsiteX3" fmla="*/ 403411 w 977152"/>
                <a:gd name="connsiteY3" fmla="*/ 369970 h 746487"/>
                <a:gd name="connsiteX4" fmla="*/ 636494 w 977152"/>
                <a:gd name="connsiteY4" fmla="*/ 701663 h 746487"/>
                <a:gd name="connsiteX5" fmla="*/ 977152 w 977152"/>
                <a:gd name="connsiteY5" fmla="*/ 746486 h 746487"/>
                <a:gd name="connsiteX0" fmla="*/ 0 w 977152"/>
                <a:gd name="connsiteY0" fmla="*/ 746487 h 750839"/>
                <a:gd name="connsiteX1" fmla="*/ 277906 w 977152"/>
                <a:gd name="connsiteY1" fmla="*/ 746487 h 750839"/>
                <a:gd name="connsiteX2" fmla="*/ 295835 w 977152"/>
                <a:gd name="connsiteY2" fmla="*/ 2416 h 750839"/>
                <a:gd name="connsiteX3" fmla="*/ 403411 w 977152"/>
                <a:gd name="connsiteY3" fmla="*/ 369970 h 750839"/>
                <a:gd name="connsiteX4" fmla="*/ 636494 w 977152"/>
                <a:gd name="connsiteY4" fmla="*/ 701663 h 750839"/>
                <a:gd name="connsiteX5" fmla="*/ 977152 w 977152"/>
                <a:gd name="connsiteY5" fmla="*/ 746486 h 750839"/>
                <a:gd name="connsiteX0" fmla="*/ 0 w 977152"/>
                <a:gd name="connsiteY0" fmla="*/ 746546 h 746546"/>
                <a:gd name="connsiteX1" fmla="*/ 277906 w 977152"/>
                <a:gd name="connsiteY1" fmla="*/ 746546 h 746546"/>
                <a:gd name="connsiteX2" fmla="*/ 295835 w 977152"/>
                <a:gd name="connsiteY2" fmla="*/ 2475 h 746546"/>
                <a:gd name="connsiteX3" fmla="*/ 403411 w 977152"/>
                <a:gd name="connsiteY3" fmla="*/ 370029 h 746546"/>
                <a:gd name="connsiteX4" fmla="*/ 977152 w 977152"/>
                <a:gd name="connsiteY4" fmla="*/ 746545 h 746546"/>
                <a:gd name="connsiteX0" fmla="*/ 0 w 977152"/>
                <a:gd name="connsiteY0" fmla="*/ 746546 h 746546"/>
                <a:gd name="connsiteX1" fmla="*/ 277906 w 977152"/>
                <a:gd name="connsiteY1" fmla="*/ 746546 h 746546"/>
                <a:gd name="connsiteX2" fmla="*/ 295835 w 977152"/>
                <a:gd name="connsiteY2" fmla="*/ 2475 h 746546"/>
                <a:gd name="connsiteX3" fmla="*/ 403411 w 977152"/>
                <a:gd name="connsiteY3" fmla="*/ 370029 h 746546"/>
                <a:gd name="connsiteX4" fmla="*/ 977152 w 977152"/>
                <a:gd name="connsiteY4" fmla="*/ 746545 h 746546"/>
                <a:gd name="connsiteX0" fmla="*/ 0 w 977152"/>
                <a:gd name="connsiteY0" fmla="*/ 746283 h 746283"/>
                <a:gd name="connsiteX1" fmla="*/ 277906 w 977152"/>
                <a:gd name="connsiteY1" fmla="*/ 746283 h 746283"/>
                <a:gd name="connsiteX2" fmla="*/ 295835 w 977152"/>
                <a:gd name="connsiteY2" fmla="*/ 2212 h 746283"/>
                <a:gd name="connsiteX3" fmla="*/ 448235 w 977152"/>
                <a:gd name="connsiteY3" fmla="*/ 405625 h 746283"/>
                <a:gd name="connsiteX4" fmla="*/ 977152 w 977152"/>
                <a:gd name="connsiteY4" fmla="*/ 746282 h 746283"/>
                <a:gd name="connsiteX0" fmla="*/ 0 w 977152"/>
                <a:gd name="connsiteY0" fmla="*/ 746445 h 746445"/>
                <a:gd name="connsiteX1" fmla="*/ 277906 w 977152"/>
                <a:gd name="connsiteY1" fmla="*/ 746445 h 746445"/>
                <a:gd name="connsiteX2" fmla="*/ 295835 w 977152"/>
                <a:gd name="connsiteY2" fmla="*/ 2374 h 746445"/>
                <a:gd name="connsiteX3" fmla="*/ 448235 w 977152"/>
                <a:gd name="connsiteY3" fmla="*/ 405787 h 746445"/>
                <a:gd name="connsiteX4" fmla="*/ 977152 w 977152"/>
                <a:gd name="connsiteY4" fmla="*/ 746444 h 746445"/>
                <a:gd name="connsiteX0" fmla="*/ 0 w 977152"/>
                <a:gd name="connsiteY0" fmla="*/ 746445 h 746445"/>
                <a:gd name="connsiteX1" fmla="*/ 277906 w 977152"/>
                <a:gd name="connsiteY1" fmla="*/ 746445 h 746445"/>
                <a:gd name="connsiteX2" fmla="*/ 295835 w 977152"/>
                <a:gd name="connsiteY2" fmla="*/ 2374 h 746445"/>
                <a:gd name="connsiteX3" fmla="*/ 430305 w 977152"/>
                <a:gd name="connsiteY3" fmla="*/ 405787 h 746445"/>
                <a:gd name="connsiteX4" fmla="*/ 977152 w 977152"/>
                <a:gd name="connsiteY4" fmla="*/ 746444 h 746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152" h="746445">
                  <a:moveTo>
                    <a:pt x="0" y="746445"/>
                  </a:moveTo>
                  <a:lnTo>
                    <a:pt x="277906" y="746445"/>
                  </a:lnTo>
                  <a:lnTo>
                    <a:pt x="295835" y="2374"/>
                  </a:lnTo>
                  <a:cubicBezTo>
                    <a:pt x="328705" y="-29002"/>
                    <a:pt x="349570" y="258291"/>
                    <a:pt x="430305" y="405787"/>
                  </a:cubicBezTo>
                  <a:cubicBezTo>
                    <a:pt x="508000" y="547729"/>
                    <a:pt x="552823" y="730756"/>
                    <a:pt x="977152" y="746444"/>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26" name="Elbow Connector 25"/>
          <p:cNvCxnSpPr>
            <a:stCxn id="16" idx="0"/>
            <a:endCxn id="7" idx="3"/>
          </p:cNvCxnSpPr>
          <p:nvPr/>
        </p:nvCxnSpPr>
        <p:spPr>
          <a:xfrm rot="5400000" flipH="1" flipV="1">
            <a:off x="5571762" y="1903638"/>
            <a:ext cx="1284705" cy="1274019"/>
          </a:xfrm>
          <a:prstGeom prst="bentConnector4">
            <a:avLst>
              <a:gd name="adj1" fmla="val 44766"/>
              <a:gd name="adj2" fmla="val 117943"/>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5" idx="0"/>
            <a:endCxn id="20" idx="0"/>
          </p:cNvCxnSpPr>
          <p:nvPr/>
        </p:nvCxnSpPr>
        <p:spPr>
          <a:xfrm rot="16200000" flipH="1" flipV="1">
            <a:off x="3816378" y="2355708"/>
            <a:ext cx="15113" cy="1682576"/>
          </a:xfrm>
          <a:prstGeom prst="bentConnector3">
            <a:avLst>
              <a:gd name="adj1" fmla="val -151260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1" idx="0"/>
            <a:endCxn id="10" idx="2"/>
          </p:cNvCxnSpPr>
          <p:nvPr/>
        </p:nvCxnSpPr>
        <p:spPr>
          <a:xfrm rot="5400000" flipH="1" flipV="1">
            <a:off x="2588623" y="1908825"/>
            <a:ext cx="1150425" cy="1410806"/>
          </a:xfrm>
          <a:prstGeom prst="bentConnector3">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0"/>
            <a:endCxn id="9" idx="2"/>
          </p:cNvCxnSpPr>
          <p:nvPr/>
        </p:nvCxnSpPr>
        <p:spPr>
          <a:xfrm rot="5400000" flipH="1" flipV="1">
            <a:off x="1970961" y="2149518"/>
            <a:ext cx="1165537" cy="931086"/>
          </a:xfrm>
          <a:prstGeom prst="bentConnector3">
            <a:avLst>
              <a:gd name="adj1" fmla="val 50000"/>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0"/>
            <a:endCxn id="11" idx="2"/>
          </p:cNvCxnSpPr>
          <p:nvPr/>
        </p:nvCxnSpPr>
        <p:spPr>
          <a:xfrm rot="5400000" flipH="1" flipV="1">
            <a:off x="1402271" y="2374536"/>
            <a:ext cx="1150425" cy="479384"/>
          </a:xfrm>
          <a:prstGeom prst="bentConnector3">
            <a:avLst>
              <a:gd name="adj1" fmla="val 50000"/>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cxnSpLocks/>
            <a:stCxn id="17" idx="0"/>
            <a:endCxn id="8" idx="2"/>
          </p:cNvCxnSpPr>
          <p:nvPr/>
        </p:nvCxnSpPr>
        <p:spPr>
          <a:xfrm rot="5400000" flipH="1" flipV="1">
            <a:off x="841658" y="2558009"/>
            <a:ext cx="1149952" cy="112910"/>
          </a:xfrm>
          <a:prstGeom prst="bentConnector3">
            <a:avLst>
              <a:gd name="adj1" fmla="val 50000"/>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2" idx="2"/>
            <a:endCxn id="14" idx="1"/>
          </p:cNvCxnSpPr>
          <p:nvPr/>
        </p:nvCxnSpPr>
        <p:spPr>
          <a:xfrm rot="16200000" flipH="1">
            <a:off x="2844509" y="3373079"/>
            <a:ext cx="878136" cy="2306117"/>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687794" y="4737108"/>
            <a:ext cx="959750" cy="300082"/>
          </a:xfrm>
          <a:prstGeom prst="rect">
            <a:avLst/>
          </a:prstGeom>
          <a:noFill/>
        </p:spPr>
        <p:txBody>
          <a:bodyPr wrap="none" rtlCol="0">
            <a:spAutoFit/>
          </a:bodyPr>
          <a:lstStyle/>
          <a:p>
            <a:r>
              <a:rPr lang="en-US" sz="1350" dirty="0"/>
              <a:t>Fiber Optic</a:t>
            </a:r>
          </a:p>
        </p:txBody>
      </p:sp>
      <p:sp>
        <p:nvSpPr>
          <p:cNvPr id="34" name="Freeform 33"/>
          <p:cNvSpPr/>
          <p:nvPr/>
        </p:nvSpPr>
        <p:spPr>
          <a:xfrm>
            <a:off x="4316495" y="1806583"/>
            <a:ext cx="805417" cy="111884"/>
          </a:xfrm>
          <a:custGeom>
            <a:avLst/>
            <a:gdLst>
              <a:gd name="connsiteX0" fmla="*/ 0 w 1073889"/>
              <a:gd name="connsiteY0" fmla="*/ 149179 h 149179"/>
              <a:gd name="connsiteX1" fmla="*/ 574159 w 1073889"/>
              <a:gd name="connsiteY1" fmla="*/ 323 h 149179"/>
              <a:gd name="connsiteX2" fmla="*/ 1073889 w 1073889"/>
              <a:gd name="connsiteY2" fmla="*/ 117281 h 149179"/>
            </a:gdLst>
            <a:ahLst/>
            <a:cxnLst>
              <a:cxn ang="0">
                <a:pos x="connsiteX0" y="connsiteY0"/>
              </a:cxn>
              <a:cxn ang="0">
                <a:pos x="connsiteX1" y="connsiteY1"/>
              </a:cxn>
              <a:cxn ang="0">
                <a:pos x="connsiteX2" y="connsiteY2"/>
              </a:cxn>
            </a:cxnLst>
            <a:rect l="l" t="t" r="r" b="b"/>
            <a:pathLst>
              <a:path w="1073889" h="149179">
                <a:moveTo>
                  <a:pt x="0" y="149179"/>
                </a:moveTo>
                <a:cubicBezTo>
                  <a:pt x="197589" y="77409"/>
                  <a:pt x="395178" y="5639"/>
                  <a:pt x="574159" y="323"/>
                </a:cubicBezTo>
                <a:cubicBezTo>
                  <a:pt x="753140" y="-4993"/>
                  <a:pt x="913514" y="56144"/>
                  <a:pt x="1073889" y="117281"/>
                </a:cubicBezTo>
              </a:path>
            </a:pathLst>
          </a:custGeom>
          <a:noFill/>
          <a:ln w="19050">
            <a:solidFill>
              <a:schemeClr val="tx1">
                <a:lumMod val="95000"/>
                <a:lumOff val="5000"/>
              </a:schemeClr>
            </a:solidFill>
            <a:prstDash val="dash"/>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995" y="3122146"/>
            <a:ext cx="1665287" cy="1248965"/>
          </a:xfrm>
          <a:prstGeom prst="rect">
            <a:avLst/>
          </a:prstGeom>
        </p:spPr>
      </p:pic>
      <p:pic>
        <p:nvPicPr>
          <p:cNvPr id="36" name="Picture 2" descr="Image result for DT573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2" t="18211" b="19950"/>
          <a:stretch/>
        </p:blipFill>
        <p:spPr bwMode="auto">
          <a:xfrm>
            <a:off x="1371556" y="3413655"/>
            <a:ext cx="1517925" cy="64422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061419" y="4052031"/>
            <a:ext cx="996911" cy="507831"/>
          </a:xfrm>
          <a:prstGeom prst="rect">
            <a:avLst/>
          </a:prstGeom>
          <a:noFill/>
        </p:spPr>
        <p:txBody>
          <a:bodyPr wrap="square" rtlCol="0">
            <a:spAutoFit/>
          </a:bodyPr>
          <a:lstStyle/>
          <a:p>
            <a:r>
              <a:rPr lang="en-US" sz="1350" dirty="0"/>
              <a:t>CAEN5730 Digitizer</a:t>
            </a:r>
          </a:p>
        </p:txBody>
      </p:sp>
      <p:pic>
        <p:nvPicPr>
          <p:cNvPr id="38" name="Picture 4" descr="Image result for siglent sdg102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1474" b="7603"/>
          <a:stretch/>
        </p:blipFill>
        <p:spPr bwMode="auto">
          <a:xfrm>
            <a:off x="4432538" y="3439967"/>
            <a:ext cx="1455480" cy="60368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4432538" y="1558265"/>
            <a:ext cx="688009" cy="300082"/>
          </a:xfrm>
          <a:prstGeom prst="rect">
            <a:avLst/>
          </a:prstGeom>
          <a:noFill/>
        </p:spPr>
        <p:txBody>
          <a:bodyPr wrap="none" rtlCol="0">
            <a:spAutoFit/>
          </a:bodyPr>
          <a:lstStyle/>
          <a:p>
            <a:r>
              <a:rPr lang="en-US" sz="1350" dirty="0"/>
              <a:t>Physics</a:t>
            </a:r>
          </a:p>
        </p:txBody>
      </p:sp>
      <p:sp>
        <p:nvSpPr>
          <p:cNvPr id="45" name="TextBox 44"/>
          <p:cNvSpPr txBox="1"/>
          <p:nvPr/>
        </p:nvSpPr>
        <p:spPr>
          <a:xfrm>
            <a:off x="3530821" y="5403750"/>
            <a:ext cx="1884686" cy="507831"/>
          </a:xfrm>
          <a:prstGeom prst="rect">
            <a:avLst/>
          </a:prstGeom>
          <a:solidFill>
            <a:schemeClr val="tx1"/>
          </a:solidFill>
        </p:spPr>
        <p:txBody>
          <a:bodyPr wrap="square" rtlCol="0">
            <a:spAutoFit/>
          </a:bodyPr>
          <a:lstStyle/>
          <a:p>
            <a:r>
              <a:rPr lang="en-US" sz="1350" dirty="0">
                <a:solidFill>
                  <a:schemeClr val="bg1"/>
                </a:solidFill>
              </a:rPr>
              <a:t>Data Acquisition Scheme</a:t>
            </a:r>
          </a:p>
        </p:txBody>
      </p:sp>
      <p:sp>
        <p:nvSpPr>
          <p:cNvPr id="39" name="TextBox 38"/>
          <p:cNvSpPr txBox="1"/>
          <p:nvPr/>
        </p:nvSpPr>
        <p:spPr>
          <a:xfrm>
            <a:off x="5374567" y="4653581"/>
            <a:ext cx="2241122" cy="646331"/>
          </a:xfrm>
          <a:prstGeom prst="rect">
            <a:avLst/>
          </a:prstGeom>
          <a:noFill/>
          <a:ln>
            <a:solidFill>
              <a:schemeClr val="tx1"/>
            </a:solidFill>
          </a:ln>
        </p:spPr>
        <p:txBody>
          <a:bodyPr wrap="square" rtlCol="0">
            <a:spAutoFit/>
          </a:bodyPr>
          <a:lstStyle/>
          <a:p>
            <a:r>
              <a:rPr lang="en-US" sz="1200" dirty="0"/>
              <a:t>Output text options:</a:t>
            </a:r>
          </a:p>
          <a:p>
            <a:pPr marL="257175" indent="-257175">
              <a:buFont typeface="+mj-lt"/>
              <a:buAutoNum type="arabicPeriod"/>
            </a:pPr>
            <a:r>
              <a:rPr lang="en-US" sz="1200" dirty="0"/>
              <a:t>List Mode in ASCII format</a:t>
            </a:r>
          </a:p>
          <a:p>
            <a:pPr marL="257175" indent="-257175">
              <a:buFont typeface="+mj-lt"/>
              <a:buAutoNum type="arabicPeriod"/>
            </a:pPr>
            <a:r>
              <a:rPr lang="en-US" sz="1200" dirty="0"/>
              <a:t>List Mode in binary format</a:t>
            </a:r>
          </a:p>
        </p:txBody>
      </p:sp>
      <p:sp>
        <p:nvSpPr>
          <p:cNvPr id="46" name="TextBox 45"/>
          <p:cNvSpPr txBox="1"/>
          <p:nvPr/>
        </p:nvSpPr>
        <p:spPr>
          <a:xfrm>
            <a:off x="4424658" y="4037023"/>
            <a:ext cx="1485254" cy="507831"/>
          </a:xfrm>
          <a:prstGeom prst="rect">
            <a:avLst/>
          </a:prstGeom>
          <a:noFill/>
        </p:spPr>
        <p:txBody>
          <a:bodyPr wrap="square" rtlCol="0">
            <a:spAutoFit/>
          </a:bodyPr>
          <a:lstStyle/>
          <a:p>
            <a:r>
              <a:rPr lang="en-US" sz="1350" dirty="0"/>
              <a:t>Function generator</a:t>
            </a:r>
          </a:p>
        </p:txBody>
      </p:sp>
    </p:spTree>
    <p:extLst>
      <p:ext uri="{BB962C8B-B14F-4D97-AF65-F5344CB8AC3E}">
        <p14:creationId xmlns:p14="http://schemas.microsoft.com/office/powerpoint/2010/main" val="409006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n-lt"/>
              </a:rPr>
              <a:t>Neutron Interactions</a:t>
            </a:r>
          </a:p>
        </p:txBody>
      </p:sp>
      <p:pic>
        <p:nvPicPr>
          <p:cNvPr id="7" name="Picture 1028"/>
          <p:cNvPicPr>
            <a:picLocks noChangeArrowheads="1"/>
          </p:cNvPicPr>
          <p:nvPr/>
        </p:nvPicPr>
        <p:blipFill>
          <a:blip r:embed="rId2">
            <a:extLst>
              <a:ext uri="{28A0092B-C50C-407E-A947-70E740481C1C}">
                <a14:useLocalDpi xmlns:a14="http://schemas.microsoft.com/office/drawing/2010/main" val="0"/>
              </a:ext>
            </a:extLst>
          </a:blip>
          <a:srcRect t="8362"/>
          <a:stretch>
            <a:fillRect/>
          </a:stretch>
        </p:blipFill>
        <p:spPr bwMode="auto">
          <a:xfrm>
            <a:off x="3861595" y="1258449"/>
            <a:ext cx="4188231" cy="1380956"/>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29"/>
          <p:cNvSpPr>
            <a:spLocks noChangeArrowheads="1"/>
          </p:cNvSpPr>
          <p:nvPr/>
        </p:nvSpPr>
        <p:spPr bwMode="auto">
          <a:xfrm>
            <a:off x="1126490" y="1746029"/>
            <a:ext cx="2328863"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a:solidFill>
                  <a:schemeClr val="tx1"/>
                </a:solidFill>
                <a:latin typeface="Univers 57 Condensed" pitchFamily="34" charset="0"/>
              </a:defRPr>
            </a:lvl1pPr>
            <a:lvl2pPr marL="742950" indent="-285750">
              <a:defRPr kumimoji="1">
                <a:solidFill>
                  <a:schemeClr val="tx1"/>
                </a:solidFill>
                <a:latin typeface="Univers 57 Condensed" pitchFamily="34" charset="0"/>
              </a:defRPr>
            </a:lvl2pPr>
            <a:lvl3pPr marL="1143000" indent="-228600">
              <a:defRPr kumimoji="1">
                <a:solidFill>
                  <a:schemeClr val="tx1"/>
                </a:solidFill>
                <a:latin typeface="Univers 57 Condensed" pitchFamily="34" charset="0"/>
              </a:defRPr>
            </a:lvl3pPr>
            <a:lvl4pPr marL="1600200" indent="-228600">
              <a:defRPr kumimoji="1">
                <a:solidFill>
                  <a:schemeClr val="tx1"/>
                </a:solidFill>
                <a:latin typeface="Univers 57 Condensed" pitchFamily="34" charset="0"/>
              </a:defRPr>
            </a:lvl4pPr>
            <a:lvl5pPr marL="2057400" indent="-228600">
              <a:defRPr kumimoji="1">
                <a:solidFill>
                  <a:schemeClr val="tx1"/>
                </a:solidFill>
                <a:latin typeface="Univers 57 Condensed" pitchFamily="34" charset="0"/>
              </a:defRPr>
            </a:lvl5pPr>
            <a:lvl6pPr marL="2514600" indent="-228600" eaLnBrk="0" fontAlgn="base" hangingPunct="0">
              <a:spcBef>
                <a:spcPct val="0"/>
              </a:spcBef>
              <a:spcAft>
                <a:spcPct val="0"/>
              </a:spcAft>
              <a:defRPr kumimoji="1">
                <a:solidFill>
                  <a:schemeClr val="tx1"/>
                </a:solidFill>
                <a:latin typeface="Univers 57 Condensed" pitchFamily="34" charset="0"/>
              </a:defRPr>
            </a:lvl6pPr>
            <a:lvl7pPr marL="2971800" indent="-228600" eaLnBrk="0" fontAlgn="base" hangingPunct="0">
              <a:spcBef>
                <a:spcPct val="0"/>
              </a:spcBef>
              <a:spcAft>
                <a:spcPct val="0"/>
              </a:spcAft>
              <a:defRPr kumimoji="1">
                <a:solidFill>
                  <a:schemeClr val="tx1"/>
                </a:solidFill>
                <a:latin typeface="Univers 57 Condensed" pitchFamily="34" charset="0"/>
              </a:defRPr>
            </a:lvl7pPr>
            <a:lvl8pPr marL="3429000" indent="-228600" eaLnBrk="0" fontAlgn="base" hangingPunct="0">
              <a:spcBef>
                <a:spcPct val="0"/>
              </a:spcBef>
              <a:spcAft>
                <a:spcPct val="0"/>
              </a:spcAft>
              <a:defRPr kumimoji="1">
                <a:solidFill>
                  <a:schemeClr val="tx1"/>
                </a:solidFill>
                <a:latin typeface="Univers 57 Condensed" pitchFamily="34" charset="0"/>
              </a:defRPr>
            </a:lvl8pPr>
            <a:lvl9pPr marL="3886200" indent="-228600" eaLnBrk="0" fontAlgn="base" hangingPunct="0">
              <a:spcBef>
                <a:spcPct val="0"/>
              </a:spcBef>
              <a:spcAft>
                <a:spcPct val="0"/>
              </a:spcAft>
              <a:defRPr kumimoji="1">
                <a:solidFill>
                  <a:schemeClr val="tx1"/>
                </a:solidFill>
                <a:latin typeface="Univers 57 Condensed" pitchFamily="34" charset="0"/>
              </a:defRPr>
            </a:lvl9pPr>
          </a:lstStyle>
          <a:p>
            <a:r>
              <a:rPr lang="en-US" altLang="zh-CN" sz="1400" b="1" dirty="0">
                <a:latin typeface="+mn-lt"/>
                <a:ea typeface="宋体" panose="02010600030101010101" pitchFamily="2" charset="-122"/>
              </a:rPr>
              <a:t>INELASTIC SCATTERING</a:t>
            </a:r>
          </a:p>
        </p:txBody>
      </p:sp>
      <p:pic>
        <p:nvPicPr>
          <p:cNvPr id="9" name="Picture 1030"/>
          <p:cNvPicPr>
            <a:picLocks noChangeArrowheads="1"/>
          </p:cNvPicPr>
          <p:nvPr/>
        </p:nvPicPr>
        <p:blipFill>
          <a:blip r:embed="rId3">
            <a:extLst>
              <a:ext uri="{28A0092B-C50C-407E-A947-70E740481C1C}">
                <a14:useLocalDpi xmlns:a14="http://schemas.microsoft.com/office/drawing/2010/main" val="0"/>
              </a:ext>
            </a:extLst>
          </a:blip>
          <a:srcRect t="8305"/>
          <a:stretch>
            <a:fillRect/>
          </a:stretch>
        </p:blipFill>
        <p:spPr bwMode="auto">
          <a:xfrm>
            <a:off x="3861595" y="3040650"/>
            <a:ext cx="4201997" cy="1391349"/>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31"/>
          <p:cNvSpPr>
            <a:spLocks noChangeArrowheads="1"/>
          </p:cNvSpPr>
          <p:nvPr/>
        </p:nvSpPr>
        <p:spPr bwMode="auto">
          <a:xfrm>
            <a:off x="1126490" y="3422650"/>
            <a:ext cx="2189163"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a:solidFill>
                  <a:schemeClr val="tx1"/>
                </a:solidFill>
                <a:latin typeface="Univers 57 Condensed" pitchFamily="34" charset="0"/>
              </a:defRPr>
            </a:lvl1pPr>
            <a:lvl2pPr marL="742950" indent="-285750">
              <a:defRPr kumimoji="1">
                <a:solidFill>
                  <a:schemeClr val="tx1"/>
                </a:solidFill>
                <a:latin typeface="Univers 57 Condensed" pitchFamily="34" charset="0"/>
              </a:defRPr>
            </a:lvl2pPr>
            <a:lvl3pPr marL="1143000" indent="-228600">
              <a:defRPr kumimoji="1">
                <a:solidFill>
                  <a:schemeClr val="tx1"/>
                </a:solidFill>
                <a:latin typeface="Univers 57 Condensed" pitchFamily="34" charset="0"/>
              </a:defRPr>
            </a:lvl3pPr>
            <a:lvl4pPr marL="1600200" indent="-228600">
              <a:defRPr kumimoji="1">
                <a:solidFill>
                  <a:schemeClr val="tx1"/>
                </a:solidFill>
                <a:latin typeface="Univers 57 Condensed" pitchFamily="34" charset="0"/>
              </a:defRPr>
            </a:lvl4pPr>
            <a:lvl5pPr marL="2057400" indent="-228600">
              <a:defRPr kumimoji="1">
                <a:solidFill>
                  <a:schemeClr val="tx1"/>
                </a:solidFill>
                <a:latin typeface="Univers 57 Condensed" pitchFamily="34" charset="0"/>
              </a:defRPr>
            </a:lvl5pPr>
            <a:lvl6pPr marL="2514600" indent="-228600" eaLnBrk="0" fontAlgn="base" hangingPunct="0">
              <a:spcBef>
                <a:spcPct val="0"/>
              </a:spcBef>
              <a:spcAft>
                <a:spcPct val="0"/>
              </a:spcAft>
              <a:defRPr kumimoji="1">
                <a:solidFill>
                  <a:schemeClr val="tx1"/>
                </a:solidFill>
                <a:latin typeface="Univers 57 Condensed" pitchFamily="34" charset="0"/>
              </a:defRPr>
            </a:lvl6pPr>
            <a:lvl7pPr marL="2971800" indent="-228600" eaLnBrk="0" fontAlgn="base" hangingPunct="0">
              <a:spcBef>
                <a:spcPct val="0"/>
              </a:spcBef>
              <a:spcAft>
                <a:spcPct val="0"/>
              </a:spcAft>
              <a:defRPr kumimoji="1">
                <a:solidFill>
                  <a:schemeClr val="tx1"/>
                </a:solidFill>
                <a:latin typeface="Univers 57 Condensed" pitchFamily="34" charset="0"/>
              </a:defRPr>
            </a:lvl7pPr>
            <a:lvl8pPr marL="3429000" indent="-228600" eaLnBrk="0" fontAlgn="base" hangingPunct="0">
              <a:spcBef>
                <a:spcPct val="0"/>
              </a:spcBef>
              <a:spcAft>
                <a:spcPct val="0"/>
              </a:spcAft>
              <a:defRPr kumimoji="1">
                <a:solidFill>
                  <a:schemeClr val="tx1"/>
                </a:solidFill>
                <a:latin typeface="Univers 57 Condensed" pitchFamily="34" charset="0"/>
              </a:defRPr>
            </a:lvl8pPr>
            <a:lvl9pPr marL="3886200" indent="-228600" eaLnBrk="0" fontAlgn="base" hangingPunct="0">
              <a:spcBef>
                <a:spcPct val="0"/>
              </a:spcBef>
              <a:spcAft>
                <a:spcPct val="0"/>
              </a:spcAft>
              <a:defRPr kumimoji="1">
                <a:solidFill>
                  <a:schemeClr val="tx1"/>
                </a:solidFill>
                <a:latin typeface="Univers 57 Condensed" pitchFamily="34" charset="0"/>
              </a:defRPr>
            </a:lvl9pPr>
          </a:lstStyle>
          <a:p>
            <a:r>
              <a:rPr lang="en-US" altLang="zh-CN" sz="1400" b="1">
                <a:latin typeface="+mn-lt"/>
                <a:ea typeface="宋体" panose="02010600030101010101" pitchFamily="2" charset="-122"/>
              </a:rPr>
              <a:t>THERMAL CAPTURE</a:t>
            </a:r>
          </a:p>
        </p:txBody>
      </p:sp>
      <p:pic>
        <p:nvPicPr>
          <p:cNvPr id="11" name="Picture 1032"/>
          <p:cNvPicPr>
            <a:picLocks noChangeArrowheads="1"/>
          </p:cNvPicPr>
          <p:nvPr/>
        </p:nvPicPr>
        <p:blipFill>
          <a:blip r:embed="rId4">
            <a:extLst>
              <a:ext uri="{28A0092B-C50C-407E-A947-70E740481C1C}">
                <a14:useLocalDpi xmlns:a14="http://schemas.microsoft.com/office/drawing/2010/main" val="0"/>
              </a:ext>
            </a:extLst>
          </a:blip>
          <a:srcRect t="8899"/>
          <a:stretch>
            <a:fillRect/>
          </a:stretch>
        </p:blipFill>
        <p:spPr bwMode="auto">
          <a:xfrm>
            <a:off x="3873501" y="4827587"/>
            <a:ext cx="4198938" cy="1516064"/>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033"/>
          <p:cNvSpPr>
            <a:spLocks noChangeArrowheads="1"/>
          </p:cNvSpPr>
          <p:nvPr/>
        </p:nvSpPr>
        <p:spPr bwMode="auto">
          <a:xfrm>
            <a:off x="1126490" y="5441156"/>
            <a:ext cx="242887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kumimoji="1">
                <a:solidFill>
                  <a:schemeClr val="tx1"/>
                </a:solidFill>
                <a:latin typeface="Univers 57 Condensed" pitchFamily="34" charset="0"/>
              </a:defRPr>
            </a:lvl1pPr>
            <a:lvl2pPr marL="742950" indent="-285750">
              <a:defRPr kumimoji="1">
                <a:solidFill>
                  <a:schemeClr val="tx1"/>
                </a:solidFill>
                <a:latin typeface="Univers 57 Condensed" pitchFamily="34" charset="0"/>
              </a:defRPr>
            </a:lvl2pPr>
            <a:lvl3pPr marL="1143000" indent="-228600">
              <a:defRPr kumimoji="1">
                <a:solidFill>
                  <a:schemeClr val="tx1"/>
                </a:solidFill>
                <a:latin typeface="Univers 57 Condensed" pitchFamily="34" charset="0"/>
              </a:defRPr>
            </a:lvl3pPr>
            <a:lvl4pPr marL="1600200" indent="-228600">
              <a:defRPr kumimoji="1">
                <a:solidFill>
                  <a:schemeClr val="tx1"/>
                </a:solidFill>
                <a:latin typeface="Univers 57 Condensed" pitchFamily="34" charset="0"/>
              </a:defRPr>
            </a:lvl4pPr>
            <a:lvl5pPr marL="2057400" indent="-228600">
              <a:defRPr kumimoji="1">
                <a:solidFill>
                  <a:schemeClr val="tx1"/>
                </a:solidFill>
                <a:latin typeface="Univers 57 Condensed" pitchFamily="34" charset="0"/>
              </a:defRPr>
            </a:lvl5pPr>
            <a:lvl6pPr marL="2514600" indent="-228600" eaLnBrk="0" fontAlgn="base" hangingPunct="0">
              <a:spcBef>
                <a:spcPct val="0"/>
              </a:spcBef>
              <a:spcAft>
                <a:spcPct val="0"/>
              </a:spcAft>
              <a:defRPr kumimoji="1">
                <a:solidFill>
                  <a:schemeClr val="tx1"/>
                </a:solidFill>
                <a:latin typeface="Univers 57 Condensed" pitchFamily="34" charset="0"/>
              </a:defRPr>
            </a:lvl6pPr>
            <a:lvl7pPr marL="2971800" indent="-228600" eaLnBrk="0" fontAlgn="base" hangingPunct="0">
              <a:spcBef>
                <a:spcPct val="0"/>
              </a:spcBef>
              <a:spcAft>
                <a:spcPct val="0"/>
              </a:spcAft>
              <a:defRPr kumimoji="1">
                <a:solidFill>
                  <a:schemeClr val="tx1"/>
                </a:solidFill>
                <a:latin typeface="Univers 57 Condensed" pitchFamily="34" charset="0"/>
              </a:defRPr>
            </a:lvl7pPr>
            <a:lvl8pPr marL="3429000" indent="-228600" eaLnBrk="0" fontAlgn="base" hangingPunct="0">
              <a:spcBef>
                <a:spcPct val="0"/>
              </a:spcBef>
              <a:spcAft>
                <a:spcPct val="0"/>
              </a:spcAft>
              <a:defRPr kumimoji="1">
                <a:solidFill>
                  <a:schemeClr val="tx1"/>
                </a:solidFill>
                <a:latin typeface="Univers 57 Condensed" pitchFamily="34" charset="0"/>
              </a:defRPr>
            </a:lvl8pPr>
            <a:lvl9pPr marL="3886200" indent="-228600" eaLnBrk="0" fontAlgn="base" hangingPunct="0">
              <a:spcBef>
                <a:spcPct val="0"/>
              </a:spcBef>
              <a:spcAft>
                <a:spcPct val="0"/>
              </a:spcAft>
              <a:defRPr kumimoji="1">
                <a:solidFill>
                  <a:schemeClr val="tx1"/>
                </a:solidFill>
                <a:latin typeface="Univers 57 Condensed" pitchFamily="34" charset="0"/>
              </a:defRPr>
            </a:lvl9pPr>
          </a:lstStyle>
          <a:p>
            <a:r>
              <a:rPr lang="en-US" altLang="zh-CN" sz="1400" b="1" dirty="0">
                <a:latin typeface="+mn-lt"/>
                <a:ea typeface="宋体" panose="02010600030101010101" pitchFamily="2" charset="-122"/>
              </a:rPr>
              <a:t>NEUTRON ACTIVATION</a:t>
            </a:r>
          </a:p>
        </p:txBody>
      </p:sp>
      <p:sp>
        <p:nvSpPr>
          <p:cNvPr id="13" name="Rectangle 1034"/>
          <p:cNvSpPr>
            <a:spLocks noChangeArrowheads="1"/>
          </p:cNvSpPr>
          <p:nvPr/>
        </p:nvSpPr>
        <p:spPr bwMode="auto">
          <a:xfrm flipH="1">
            <a:off x="8305799" y="1354143"/>
            <a:ext cx="277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kumimoji="1">
                <a:solidFill>
                  <a:schemeClr val="tx1"/>
                </a:solidFill>
                <a:latin typeface="Univers 57 Condensed" pitchFamily="34" charset="0"/>
              </a:defRPr>
            </a:lvl1pPr>
            <a:lvl2pPr marL="742950" indent="-285750">
              <a:defRPr kumimoji="1">
                <a:solidFill>
                  <a:schemeClr val="tx1"/>
                </a:solidFill>
                <a:latin typeface="Univers 57 Condensed" pitchFamily="34" charset="0"/>
              </a:defRPr>
            </a:lvl2pPr>
            <a:lvl3pPr marL="1143000" indent="-228600">
              <a:defRPr kumimoji="1">
                <a:solidFill>
                  <a:schemeClr val="tx1"/>
                </a:solidFill>
                <a:latin typeface="Univers 57 Condensed" pitchFamily="34" charset="0"/>
              </a:defRPr>
            </a:lvl3pPr>
            <a:lvl4pPr marL="1600200" indent="-228600">
              <a:defRPr kumimoji="1">
                <a:solidFill>
                  <a:schemeClr val="tx1"/>
                </a:solidFill>
                <a:latin typeface="Univers 57 Condensed" pitchFamily="34" charset="0"/>
              </a:defRPr>
            </a:lvl4pPr>
            <a:lvl5pPr marL="2057400" indent="-228600">
              <a:defRPr kumimoji="1">
                <a:solidFill>
                  <a:schemeClr val="tx1"/>
                </a:solidFill>
                <a:latin typeface="Univers 57 Condensed" pitchFamily="34" charset="0"/>
              </a:defRPr>
            </a:lvl5pPr>
            <a:lvl6pPr marL="2514600" indent="-228600" eaLnBrk="0" fontAlgn="base" hangingPunct="0">
              <a:spcBef>
                <a:spcPct val="0"/>
              </a:spcBef>
              <a:spcAft>
                <a:spcPct val="0"/>
              </a:spcAft>
              <a:defRPr kumimoji="1">
                <a:solidFill>
                  <a:schemeClr val="tx1"/>
                </a:solidFill>
                <a:latin typeface="Univers 57 Condensed" pitchFamily="34" charset="0"/>
              </a:defRPr>
            </a:lvl6pPr>
            <a:lvl7pPr marL="2971800" indent="-228600" eaLnBrk="0" fontAlgn="base" hangingPunct="0">
              <a:spcBef>
                <a:spcPct val="0"/>
              </a:spcBef>
              <a:spcAft>
                <a:spcPct val="0"/>
              </a:spcAft>
              <a:defRPr kumimoji="1">
                <a:solidFill>
                  <a:schemeClr val="tx1"/>
                </a:solidFill>
                <a:latin typeface="Univers 57 Condensed" pitchFamily="34" charset="0"/>
              </a:defRPr>
            </a:lvl7pPr>
            <a:lvl8pPr marL="3429000" indent="-228600" eaLnBrk="0" fontAlgn="base" hangingPunct="0">
              <a:spcBef>
                <a:spcPct val="0"/>
              </a:spcBef>
              <a:spcAft>
                <a:spcPct val="0"/>
              </a:spcAft>
              <a:defRPr kumimoji="1">
                <a:solidFill>
                  <a:schemeClr val="tx1"/>
                </a:solidFill>
                <a:latin typeface="Univers 57 Condensed" pitchFamily="34" charset="0"/>
              </a:defRPr>
            </a:lvl8pPr>
            <a:lvl9pPr marL="3886200" indent="-228600" eaLnBrk="0" fontAlgn="base" hangingPunct="0">
              <a:spcBef>
                <a:spcPct val="0"/>
              </a:spcBef>
              <a:spcAft>
                <a:spcPct val="0"/>
              </a:spcAft>
              <a:defRPr kumimoji="1">
                <a:solidFill>
                  <a:schemeClr val="tx1"/>
                </a:solidFill>
                <a:latin typeface="Univers 57 Condensed" pitchFamily="34" charset="0"/>
              </a:defRPr>
            </a:lvl9pPr>
          </a:lstStyle>
          <a:p>
            <a:r>
              <a:rPr lang="en-US" altLang="zh-CN" dirty="0">
                <a:solidFill>
                  <a:srgbClr val="FF9999"/>
                </a:solidFill>
                <a:latin typeface="Symbol" panose="05050102010706020507" pitchFamily="18" charset="2"/>
                <a:ea typeface="宋体" panose="02010600030101010101" pitchFamily="2" charset="-122"/>
              </a:rPr>
              <a:t>g</a:t>
            </a:r>
          </a:p>
        </p:txBody>
      </p:sp>
      <p:sp>
        <p:nvSpPr>
          <p:cNvPr id="14" name="Rectangle 1035"/>
          <p:cNvSpPr>
            <a:spLocks noChangeArrowheads="1"/>
          </p:cNvSpPr>
          <p:nvPr/>
        </p:nvSpPr>
        <p:spPr bwMode="auto">
          <a:xfrm flipH="1">
            <a:off x="8323263" y="3055938"/>
            <a:ext cx="2778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kumimoji="1">
                <a:solidFill>
                  <a:schemeClr val="tx1"/>
                </a:solidFill>
                <a:latin typeface="Univers 57 Condensed" pitchFamily="34" charset="0"/>
              </a:defRPr>
            </a:lvl1pPr>
            <a:lvl2pPr marL="742950" indent="-285750">
              <a:defRPr kumimoji="1">
                <a:solidFill>
                  <a:schemeClr val="tx1"/>
                </a:solidFill>
                <a:latin typeface="Univers 57 Condensed" pitchFamily="34" charset="0"/>
              </a:defRPr>
            </a:lvl2pPr>
            <a:lvl3pPr marL="1143000" indent="-228600">
              <a:defRPr kumimoji="1">
                <a:solidFill>
                  <a:schemeClr val="tx1"/>
                </a:solidFill>
                <a:latin typeface="Univers 57 Condensed" pitchFamily="34" charset="0"/>
              </a:defRPr>
            </a:lvl3pPr>
            <a:lvl4pPr marL="1600200" indent="-228600">
              <a:defRPr kumimoji="1">
                <a:solidFill>
                  <a:schemeClr val="tx1"/>
                </a:solidFill>
                <a:latin typeface="Univers 57 Condensed" pitchFamily="34" charset="0"/>
              </a:defRPr>
            </a:lvl4pPr>
            <a:lvl5pPr marL="2057400" indent="-228600">
              <a:defRPr kumimoji="1">
                <a:solidFill>
                  <a:schemeClr val="tx1"/>
                </a:solidFill>
                <a:latin typeface="Univers 57 Condensed" pitchFamily="34" charset="0"/>
              </a:defRPr>
            </a:lvl5pPr>
            <a:lvl6pPr marL="2514600" indent="-228600" eaLnBrk="0" fontAlgn="base" hangingPunct="0">
              <a:spcBef>
                <a:spcPct val="0"/>
              </a:spcBef>
              <a:spcAft>
                <a:spcPct val="0"/>
              </a:spcAft>
              <a:defRPr kumimoji="1">
                <a:solidFill>
                  <a:schemeClr val="tx1"/>
                </a:solidFill>
                <a:latin typeface="Univers 57 Condensed" pitchFamily="34" charset="0"/>
              </a:defRPr>
            </a:lvl6pPr>
            <a:lvl7pPr marL="2971800" indent="-228600" eaLnBrk="0" fontAlgn="base" hangingPunct="0">
              <a:spcBef>
                <a:spcPct val="0"/>
              </a:spcBef>
              <a:spcAft>
                <a:spcPct val="0"/>
              </a:spcAft>
              <a:defRPr kumimoji="1">
                <a:solidFill>
                  <a:schemeClr val="tx1"/>
                </a:solidFill>
                <a:latin typeface="Univers 57 Condensed" pitchFamily="34" charset="0"/>
              </a:defRPr>
            </a:lvl7pPr>
            <a:lvl8pPr marL="3429000" indent="-228600" eaLnBrk="0" fontAlgn="base" hangingPunct="0">
              <a:spcBef>
                <a:spcPct val="0"/>
              </a:spcBef>
              <a:spcAft>
                <a:spcPct val="0"/>
              </a:spcAft>
              <a:defRPr kumimoji="1">
                <a:solidFill>
                  <a:schemeClr val="tx1"/>
                </a:solidFill>
                <a:latin typeface="Univers 57 Condensed" pitchFamily="34" charset="0"/>
              </a:defRPr>
            </a:lvl8pPr>
            <a:lvl9pPr marL="3886200" indent="-228600" eaLnBrk="0" fontAlgn="base" hangingPunct="0">
              <a:spcBef>
                <a:spcPct val="0"/>
              </a:spcBef>
              <a:spcAft>
                <a:spcPct val="0"/>
              </a:spcAft>
              <a:defRPr kumimoji="1">
                <a:solidFill>
                  <a:schemeClr val="tx1"/>
                </a:solidFill>
                <a:latin typeface="Univers 57 Condensed" pitchFamily="34" charset="0"/>
              </a:defRPr>
            </a:lvl9pPr>
          </a:lstStyle>
          <a:p>
            <a:r>
              <a:rPr lang="en-US" altLang="zh-CN">
                <a:solidFill>
                  <a:srgbClr val="FF9999"/>
                </a:solidFill>
                <a:latin typeface="Symbol" panose="05050102010706020507" pitchFamily="18" charset="2"/>
                <a:ea typeface="宋体" panose="02010600030101010101" pitchFamily="2" charset="-122"/>
              </a:rPr>
              <a:t>g</a:t>
            </a:r>
          </a:p>
        </p:txBody>
      </p:sp>
      <p:sp>
        <p:nvSpPr>
          <p:cNvPr id="15" name="Arc 1036"/>
          <p:cNvSpPr>
            <a:spLocks/>
          </p:cNvSpPr>
          <p:nvPr/>
        </p:nvSpPr>
        <p:spPr bwMode="auto">
          <a:xfrm>
            <a:off x="8121650" y="3370263"/>
            <a:ext cx="219075" cy="173037"/>
          </a:xfrm>
          <a:custGeom>
            <a:avLst/>
            <a:gdLst>
              <a:gd name="T0" fmla="*/ 219075 w 21757"/>
              <a:gd name="T1" fmla="*/ 0 h 21600"/>
              <a:gd name="T2" fmla="*/ 0 w 21757"/>
              <a:gd name="T3" fmla="*/ 173029 h 21600"/>
              <a:gd name="T4" fmla="*/ 1581 w 21757"/>
              <a:gd name="T5" fmla="*/ 0 h 21600"/>
              <a:gd name="T6" fmla="*/ 0 60000 65536"/>
              <a:gd name="T7" fmla="*/ 0 60000 65536"/>
              <a:gd name="T8" fmla="*/ 0 60000 65536"/>
            </a:gdLst>
            <a:ahLst/>
            <a:cxnLst>
              <a:cxn ang="T6">
                <a:pos x="T0" y="T1"/>
              </a:cxn>
              <a:cxn ang="T7">
                <a:pos x="T2" y="T3"/>
              </a:cxn>
              <a:cxn ang="T8">
                <a:pos x="T4" y="T5"/>
              </a:cxn>
            </a:cxnLst>
            <a:rect l="0" t="0" r="r" b="b"/>
            <a:pathLst>
              <a:path w="21757" h="21600" fill="none" extrusionOk="0">
                <a:moveTo>
                  <a:pt x="21757" y="0"/>
                </a:moveTo>
                <a:cubicBezTo>
                  <a:pt x="21757" y="11929"/>
                  <a:pt x="12086" y="21600"/>
                  <a:pt x="157" y="21600"/>
                </a:cubicBezTo>
                <a:cubicBezTo>
                  <a:pt x="104" y="21600"/>
                  <a:pt x="52" y="21599"/>
                  <a:pt x="-1" y="21599"/>
                </a:cubicBezTo>
              </a:path>
              <a:path w="21757" h="21600" stroke="0" extrusionOk="0">
                <a:moveTo>
                  <a:pt x="21757" y="0"/>
                </a:moveTo>
                <a:cubicBezTo>
                  <a:pt x="21757" y="11929"/>
                  <a:pt x="12086" y="21600"/>
                  <a:pt x="157" y="21600"/>
                </a:cubicBezTo>
                <a:cubicBezTo>
                  <a:pt x="104" y="21600"/>
                  <a:pt x="52" y="21599"/>
                  <a:pt x="-1" y="21599"/>
                </a:cubicBezTo>
                <a:lnTo>
                  <a:pt x="157" y="0"/>
                </a:lnTo>
                <a:lnTo>
                  <a:pt x="21757" y="0"/>
                </a:lnTo>
                <a:close/>
              </a:path>
            </a:pathLst>
          </a:custGeom>
          <a:noFill/>
          <a:ln w="12700" cap="rnd">
            <a:solidFill>
              <a:schemeClr val="tx1"/>
            </a:solidFill>
            <a:round/>
            <a:headEnd type="stealth" w="med" len="med"/>
            <a:tailEnd type="none" w="sm" len="sm"/>
          </a:ln>
          <a:effectLst>
            <a:outerShdw dist="17961" dir="8100000"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1036">
            <a:extLst>
              <a:ext uri="{FF2B5EF4-FFF2-40B4-BE49-F238E27FC236}">
                <a16:creationId xmlns:a16="http://schemas.microsoft.com/office/drawing/2014/main" id="{FE3C8A1D-1259-4096-AE0F-860EC9220C30}"/>
              </a:ext>
            </a:extLst>
          </p:cNvPr>
          <p:cNvSpPr>
            <a:spLocks/>
          </p:cNvSpPr>
          <p:nvPr/>
        </p:nvSpPr>
        <p:spPr bwMode="auto">
          <a:xfrm>
            <a:off x="8121649" y="1758950"/>
            <a:ext cx="219075" cy="173037"/>
          </a:xfrm>
          <a:custGeom>
            <a:avLst/>
            <a:gdLst>
              <a:gd name="T0" fmla="*/ 219075 w 21757"/>
              <a:gd name="T1" fmla="*/ 0 h 21600"/>
              <a:gd name="T2" fmla="*/ 0 w 21757"/>
              <a:gd name="T3" fmla="*/ 173029 h 21600"/>
              <a:gd name="T4" fmla="*/ 1581 w 21757"/>
              <a:gd name="T5" fmla="*/ 0 h 21600"/>
              <a:gd name="T6" fmla="*/ 0 60000 65536"/>
              <a:gd name="T7" fmla="*/ 0 60000 65536"/>
              <a:gd name="T8" fmla="*/ 0 60000 65536"/>
            </a:gdLst>
            <a:ahLst/>
            <a:cxnLst>
              <a:cxn ang="T6">
                <a:pos x="T0" y="T1"/>
              </a:cxn>
              <a:cxn ang="T7">
                <a:pos x="T2" y="T3"/>
              </a:cxn>
              <a:cxn ang="T8">
                <a:pos x="T4" y="T5"/>
              </a:cxn>
            </a:cxnLst>
            <a:rect l="0" t="0" r="r" b="b"/>
            <a:pathLst>
              <a:path w="21757" h="21600" fill="none" extrusionOk="0">
                <a:moveTo>
                  <a:pt x="21757" y="0"/>
                </a:moveTo>
                <a:cubicBezTo>
                  <a:pt x="21757" y="11929"/>
                  <a:pt x="12086" y="21600"/>
                  <a:pt x="157" y="21600"/>
                </a:cubicBezTo>
                <a:cubicBezTo>
                  <a:pt x="104" y="21600"/>
                  <a:pt x="52" y="21599"/>
                  <a:pt x="-1" y="21599"/>
                </a:cubicBezTo>
              </a:path>
              <a:path w="21757" h="21600" stroke="0" extrusionOk="0">
                <a:moveTo>
                  <a:pt x="21757" y="0"/>
                </a:moveTo>
                <a:cubicBezTo>
                  <a:pt x="21757" y="11929"/>
                  <a:pt x="12086" y="21600"/>
                  <a:pt x="157" y="21600"/>
                </a:cubicBezTo>
                <a:cubicBezTo>
                  <a:pt x="104" y="21600"/>
                  <a:pt x="52" y="21599"/>
                  <a:pt x="-1" y="21599"/>
                </a:cubicBezTo>
                <a:lnTo>
                  <a:pt x="157" y="0"/>
                </a:lnTo>
                <a:lnTo>
                  <a:pt x="21757" y="0"/>
                </a:lnTo>
                <a:close/>
              </a:path>
            </a:pathLst>
          </a:custGeom>
          <a:noFill/>
          <a:ln w="12700" cap="rnd">
            <a:solidFill>
              <a:schemeClr val="tx1"/>
            </a:solidFill>
            <a:round/>
            <a:headEnd type="stealth" w="med" len="med"/>
            <a:tailEnd type="none" w="sm" len="sm"/>
          </a:ln>
          <a:effectLst>
            <a:outerShdw dist="17961" dir="8100000"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729949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C580-C4AF-425D-B954-BDADEB8386D8}"/>
              </a:ext>
            </a:extLst>
          </p:cNvPr>
          <p:cNvSpPr>
            <a:spLocks noGrp="1"/>
          </p:cNvSpPr>
          <p:nvPr>
            <p:ph type="title"/>
          </p:nvPr>
        </p:nvSpPr>
        <p:spPr/>
        <p:txBody>
          <a:bodyPr/>
          <a:lstStyle/>
          <a:p>
            <a:r>
              <a:rPr lang="en-US" dirty="0"/>
              <a:t>Neutron Inelastic Scatter (</a:t>
            </a:r>
            <a:r>
              <a:rPr lang="en-US" dirty="0" err="1"/>
              <a:t>n,n</a:t>
            </a:r>
            <a:r>
              <a:rPr lang="en-US" dirty="0"/>
              <a:t>’</a:t>
            </a:r>
            <a:r>
              <a:rPr lang="el-GR" dirty="0"/>
              <a:t>γ</a:t>
            </a:r>
            <a:r>
              <a:rPr lang="en-US"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7E1FE3-6A37-4E92-B207-2C1BCE3A44AB}"/>
                  </a:ext>
                </a:extLst>
              </p:cNvPr>
              <p:cNvSpPr>
                <a:spLocks noGrp="1"/>
              </p:cNvSpPr>
              <p:nvPr>
                <p:ph idx="1"/>
              </p:nvPr>
            </p:nvSpPr>
            <p:spPr/>
            <p:txBody>
              <a:bodyPr>
                <a:normAutofit fontScale="92500" lnSpcReduction="10000"/>
              </a:bodyPr>
              <a:lstStyle/>
              <a:p>
                <a:r>
                  <a:rPr lang="en-US" dirty="0"/>
                  <a:t>Incoming neutron collides with target nucleus and exits with less energy and at a different angle</a:t>
                </a:r>
              </a:p>
              <a:p>
                <a:r>
                  <a:rPr lang="en-US" dirty="0"/>
                  <a:t>Deposited energy excites target nucleus and releases a γ-ray to return to normal energy state:</a:t>
                </a:r>
              </a:p>
              <a:p>
                <a:pPr marL="0" indent="0">
                  <a:buNone/>
                </a:pPr>
                <a14:m>
                  <m:oMathPara xmlns:m="http://schemas.openxmlformats.org/officeDocument/2006/math">
                    <m:oMathParaPr>
                      <m:jc m:val="centerGroup"/>
                    </m:oMathParaPr>
                    <m:oMath xmlns:m="http://schemas.openxmlformats.org/officeDocument/2006/math">
                      <m:sPre>
                        <m:sPrePr>
                          <m:ctrlPr>
                            <a:rPr lang="en-US" i="1"/>
                          </m:ctrlPr>
                        </m:sPrePr>
                        <m:sub>
                          <m:r>
                            <a:rPr lang="en-US" i="1"/>
                            <m:t>0</m:t>
                          </m:r>
                        </m:sub>
                        <m:sup>
                          <m:r>
                            <a:rPr lang="en-US" i="1"/>
                            <m:t>1</m:t>
                          </m:r>
                        </m:sup>
                        <m:e>
                          <m:r>
                            <a:rPr lang="en-US" i="1"/>
                            <m:t>𝑛</m:t>
                          </m:r>
                        </m:e>
                      </m:sPre>
                      <m:r>
                        <a:rPr lang="en-US" i="1"/>
                        <m:t>+</m:t>
                      </m:r>
                      <m:sPre>
                        <m:sPrePr>
                          <m:ctrlPr>
                            <a:rPr lang="en-US" i="1"/>
                          </m:ctrlPr>
                        </m:sPrePr>
                        <m:sub>
                          <m:r>
                            <a:rPr lang="en-US" i="1"/>
                            <m:t>𝑍</m:t>
                          </m:r>
                        </m:sub>
                        <m:sup>
                          <m:r>
                            <a:rPr lang="en-US" i="1"/>
                            <m:t>𝐴</m:t>
                          </m:r>
                        </m:sup>
                        <m:e>
                          <m:r>
                            <a:rPr lang="en-US" i="1"/>
                            <m:t>𝑋</m:t>
                          </m:r>
                        </m:e>
                      </m:sPre>
                      <m:r>
                        <a:rPr lang="en-US" i="1"/>
                        <m:t> → </m:t>
                      </m:r>
                      <m:sSup>
                        <m:sSupPr>
                          <m:ctrlPr>
                            <a:rPr lang="en-US" i="1"/>
                          </m:ctrlPr>
                        </m:sSupPr>
                        <m:e>
                          <m:sPre>
                            <m:sPrePr>
                              <m:ctrlPr>
                                <a:rPr lang="en-US" i="1"/>
                              </m:ctrlPr>
                            </m:sPrePr>
                            <m:sub>
                              <m:r>
                                <a:rPr lang="en-US" i="1"/>
                                <m:t>0</m:t>
                              </m:r>
                            </m:sub>
                            <m:sup>
                              <m:r>
                                <a:rPr lang="en-US" i="1"/>
                                <m:t>1</m:t>
                              </m:r>
                            </m:sup>
                            <m:e>
                              <m:r>
                                <a:rPr lang="en-US" i="1"/>
                                <m:t>𝑛</m:t>
                              </m:r>
                            </m:e>
                          </m:sPre>
                        </m:e>
                        <m:sup>
                          <m:r>
                            <a:rPr lang="en-US" i="1"/>
                            <m:t>′</m:t>
                          </m:r>
                        </m:sup>
                      </m:sSup>
                      <m:r>
                        <a:rPr lang="en-US" i="1"/>
                        <m:t>+ </m:t>
                      </m:r>
                      <m:sSup>
                        <m:sSupPr>
                          <m:ctrlPr>
                            <a:rPr lang="en-US" i="1"/>
                          </m:ctrlPr>
                        </m:sSupPr>
                        <m:e>
                          <m:sPre>
                            <m:sPrePr>
                              <m:ctrlPr>
                                <a:rPr lang="en-US" i="1"/>
                              </m:ctrlPr>
                            </m:sPrePr>
                            <m:sub>
                              <m:r>
                                <a:rPr lang="en-US" i="1"/>
                                <m:t>𝑍</m:t>
                              </m:r>
                            </m:sub>
                            <m:sup>
                              <m:r>
                                <a:rPr lang="en-US" i="1"/>
                                <m:t>𝐴</m:t>
                              </m:r>
                            </m:sup>
                            <m:e>
                              <m:r>
                                <a:rPr lang="en-US" i="1"/>
                                <m:t>𝑋</m:t>
                              </m:r>
                            </m:e>
                          </m:sPre>
                        </m:e>
                        <m:sup>
                          <m:r>
                            <a:rPr lang="en-US" i="1"/>
                            <m:t>∗</m:t>
                          </m:r>
                        </m:sup>
                      </m:sSup>
                      <m:r>
                        <a:rPr lang="en-US" i="1">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𝑍</m:t>
                          </m:r>
                        </m:sub>
                        <m:sup>
                          <m:r>
                            <a:rPr lang="en-US" i="1">
                              <a:latin typeface="Cambria Math" panose="02040503050406030204" pitchFamily="18" charset="0"/>
                            </a:rPr>
                            <m:t>𝐴</m:t>
                          </m:r>
                        </m:sup>
                        <m:e>
                          <m:r>
                            <a:rPr lang="en-US" i="1">
                              <a:latin typeface="Cambria Math" panose="02040503050406030204" pitchFamily="18" charset="0"/>
                            </a:rPr>
                            <m:t>𝑋</m:t>
                          </m:r>
                        </m:e>
                      </m:sPre>
                      <m:r>
                        <a:rPr lang="en-US" b="0" i="1" smtClean="0">
                          <a:latin typeface="Cambria Math" panose="02040503050406030204" pitchFamily="18" charset="0"/>
                        </a:rPr>
                        <m:t>+ </m:t>
                      </m:r>
                      <m:r>
                        <m:rPr>
                          <m:sty m:val="p"/>
                        </m:rPr>
                        <a:rPr lang="el-GR" b="0" i="1" smtClean="0">
                          <a:latin typeface="Cambria Math" panose="02040503050406030204" pitchFamily="18" charset="0"/>
                        </a:rPr>
                        <m:t>γ</m:t>
                      </m:r>
                      <m:r>
                        <a:rPr lang="en-US" b="0" i="1" smtClean="0">
                          <a:latin typeface="Cambria Math" panose="02040503050406030204" pitchFamily="18" charset="0"/>
                        </a:rPr>
                        <m:t>+</m:t>
                      </m:r>
                      <m:sSup>
                        <m:sSupPr>
                          <m:ctrlPr>
                            <a:rPr lang="en-US" i="1">
                              <a:latin typeface="Cambria Math" panose="02040503050406030204" pitchFamily="18" charset="0"/>
                            </a:rPr>
                          </m:ctrlPr>
                        </m:sSupPr>
                        <m:e>
                          <m:sPre>
                            <m:sPrePr>
                              <m:ctrlPr>
                                <a:rPr lang="en-US" i="1">
                                  <a:latin typeface="Cambria Math" panose="02040503050406030204" pitchFamily="18" charset="0"/>
                                </a:rPr>
                              </m:ctrlPr>
                            </m:sPrePr>
                            <m:sub>
                              <m:r>
                                <a:rPr lang="en-US" i="1">
                                  <a:latin typeface="Cambria Math" panose="02040503050406030204" pitchFamily="18" charset="0"/>
                                </a:rPr>
                                <m:t>0</m:t>
                              </m:r>
                            </m:sub>
                            <m:sup>
                              <m:r>
                                <a:rPr lang="en-US" i="1">
                                  <a:latin typeface="Cambria Math" panose="02040503050406030204" pitchFamily="18" charset="0"/>
                                </a:rPr>
                                <m:t>1</m:t>
                              </m:r>
                            </m:sup>
                            <m:e>
                              <m:r>
                                <a:rPr lang="en-US" i="1">
                                  <a:latin typeface="Cambria Math" panose="02040503050406030204" pitchFamily="18" charset="0"/>
                                </a:rPr>
                                <m:t>𝑛</m:t>
                              </m:r>
                            </m:e>
                          </m:sPre>
                        </m:e>
                        <m:sup>
                          <m:r>
                            <a:rPr lang="en-US" i="1">
                              <a:latin typeface="Cambria Math" panose="02040503050406030204" pitchFamily="18" charset="0"/>
                            </a:rPr>
                            <m:t>′</m:t>
                          </m:r>
                        </m:sup>
                      </m:sSup>
                    </m:oMath>
                  </m:oMathPara>
                </a14:m>
                <a:endParaRPr lang="en-US" dirty="0"/>
              </a:p>
              <a:p>
                <a:r>
                  <a:rPr lang="en-US" dirty="0"/>
                  <a:t>For inelastic scattering to take place, the incoming neutron energy must exceed the threshold energy derived from Q value formula:</a:t>
                </a:r>
              </a:p>
              <a:p>
                <a:pPr marL="0" indent="0">
                  <a:buNone/>
                </a:pPr>
                <a14:m>
                  <m:oMathPara xmlns:m="http://schemas.openxmlformats.org/officeDocument/2006/math">
                    <m:oMathParaPr>
                      <m:jc m:val="centerGroup"/>
                    </m:oMathParaPr>
                    <m:oMath xmlns:m="http://schemas.openxmlformats.org/officeDocument/2006/math">
                      <m:sSub>
                        <m:sSubPr>
                          <m:ctrlPr>
                            <a:rPr lang="en-US" i="1"/>
                          </m:ctrlPr>
                        </m:sSubPr>
                        <m:e>
                          <m:r>
                            <a:rPr lang="en-US" i="1"/>
                            <m:t>𝑇</m:t>
                          </m:r>
                        </m:e>
                        <m:sub>
                          <m:r>
                            <a:rPr lang="en-US" i="1"/>
                            <m:t>𝑛</m:t>
                          </m:r>
                        </m:sub>
                      </m:sSub>
                      <m:r>
                        <a:rPr lang="en-US" i="1"/>
                        <m:t>≥</m:t>
                      </m:r>
                      <m:sSub>
                        <m:sSubPr>
                          <m:ctrlPr>
                            <a:rPr lang="en-US" i="1"/>
                          </m:ctrlPr>
                        </m:sSubPr>
                        <m:e>
                          <m:r>
                            <a:rPr lang="en-US" i="1"/>
                            <m:t>𝐸</m:t>
                          </m:r>
                        </m:e>
                        <m:sub>
                          <m:r>
                            <a:rPr lang="en-US" i="1"/>
                            <m:t>𝐿</m:t>
                          </m:r>
                          <m:r>
                            <a:rPr lang="en-US" i="1"/>
                            <m:t>1</m:t>
                          </m:r>
                        </m:sub>
                      </m:sSub>
                      <m:f>
                        <m:fPr>
                          <m:ctrlPr>
                            <a:rPr lang="en-US" i="1"/>
                          </m:ctrlPr>
                        </m:fPr>
                        <m:num>
                          <m:r>
                            <a:rPr lang="en-US" i="1"/>
                            <m:t>𝐴</m:t>
                          </m:r>
                          <m:r>
                            <a:rPr lang="en-US" i="1"/>
                            <m:t>+1</m:t>
                          </m:r>
                        </m:num>
                        <m:den>
                          <m:r>
                            <a:rPr lang="en-US" i="1"/>
                            <m:t>𝐴</m:t>
                          </m:r>
                        </m:den>
                      </m:f>
                    </m:oMath>
                  </m:oMathPara>
                </a14:m>
                <a:endParaRPr lang="en-US" dirty="0"/>
              </a:p>
              <a:p>
                <a:pPr marL="0" indent="0">
                  <a:buNone/>
                </a:pPr>
                <a:r>
                  <a:rPr lang="en-US" dirty="0"/>
                  <a:t>Where,</a:t>
                </a:r>
              </a:p>
              <a:p>
                <a:pPr lvl="1"/>
                <a14:m>
                  <m:oMath xmlns:m="http://schemas.openxmlformats.org/officeDocument/2006/math">
                    <m:sSub>
                      <m:sSubPr>
                        <m:ctrlPr>
                          <a:rPr lang="en-US" i="1"/>
                        </m:ctrlPr>
                      </m:sSubPr>
                      <m:e>
                        <m:r>
                          <a:rPr lang="en-US" i="1"/>
                          <m:t>𝑇</m:t>
                        </m:r>
                      </m:e>
                      <m:sub>
                        <m:r>
                          <a:rPr lang="en-US" i="1"/>
                          <m:t>𝑛</m:t>
                        </m:r>
                      </m:sub>
                    </m:sSub>
                  </m:oMath>
                </a14:m>
                <a:r>
                  <a:rPr lang="en-US" dirty="0"/>
                  <a:t> is the kinetic energy of the incident neutron</a:t>
                </a:r>
                <a:endParaRPr lang="en-US" sz="2000" dirty="0"/>
              </a:p>
              <a:p>
                <a:pPr lvl="1"/>
                <a14:m>
                  <m:oMath xmlns:m="http://schemas.openxmlformats.org/officeDocument/2006/math">
                    <m:sSub>
                      <m:sSubPr>
                        <m:ctrlPr>
                          <a:rPr lang="en-US" i="1"/>
                        </m:ctrlPr>
                      </m:sSubPr>
                      <m:e>
                        <m:r>
                          <a:rPr lang="en-US" i="1"/>
                          <m:t>𝐸</m:t>
                        </m:r>
                      </m:e>
                      <m:sub>
                        <m:r>
                          <a:rPr lang="en-US" i="1"/>
                          <m:t>𝐿</m:t>
                        </m:r>
                        <m:r>
                          <a:rPr lang="en-US" i="1"/>
                          <m:t>1</m:t>
                        </m:r>
                      </m:sub>
                    </m:sSub>
                  </m:oMath>
                </a14:m>
                <a:r>
                  <a:rPr lang="en-US" dirty="0"/>
                  <a:t> is the energy of the target nucleus’ first excited level</a:t>
                </a:r>
                <a:endParaRPr lang="en-US" sz="2000" dirty="0"/>
              </a:p>
              <a:p>
                <a:pPr lvl="1"/>
                <a14:m>
                  <m:oMath xmlns:m="http://schemas.openxmlformats.org/officeDocument/2006/math">
                    <m:r>
                      <a:rPr lang="en-US" i="1"/>
                      <m:t>𝐴</m:t>
                    </m:r>
                    <m:r>
                      <m:rPr>
                        <m:nor/>
                      </m:rPr>
                      <a:rPr lang="en-US"/>
                      <m:t> </m:t>
                    </m:r>
                  </m:oMath>
                </a14:m>
                <a:r>
                  <a:rPr lang="en-US" dirty="0"/>
                  <a:t> is the atomic number of the target nucleus</a:t>
                </a:r>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B97E1FE3-6A37-4E92-B207-2C1BCE3A44AB}"/>
                  </a:ext>
                </a:extLst>
              </p:cNvPr>
              <p:cNvSpPr>
                <a:spLocks noGrp="1" noRot="1" noChangeAspect="1" noMove="1" noResize="1" noEditPoints="1" noAdjustHandles="1" noChangeArrowheads="1" noChangeShapeType="1" noTextEdit="1"/>
              </p:cNvSpPr>
              <p:nvPr>
                <p:ph idx="1"/>
              </p:nvPr>
            </p:nvSpPr>
            <p:spPr>
              <a:blipFill>
                <a:blip r:embed="rId2"/>
                <a:stretch>
                  <a:fillRect l="-1263" t="-1778" b="-1778"/>
                </a:stretch>
              </a:blipFill>
            </p:spPr>
            <p:txBody>
              <a:bodyPr/>
              <a:lstStyle/>
              <a:p>
                <a:r>
                  <a:rPr lang="en-US">
                    <a:noFill/>
                  </a:rPr>
                  <a:t> </a:t>
                </a:r>
              </a:p>
            </p:txBody>
          </p:sp>
        </mc:Fallback>
      </mc:AlternateContent>
    </p:spTree>
    <p:extLst>
      <p:ext uri="{BB962C8B-B14F-4D97-AF65-F5344CB8AC3E}">
        <p14:creationId xmlns:p14="http://schemas.microsoft.com/office/powerpoint/2010/main" val="387020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6CFF-7765-45CF-AC8B-0B6FB0ABA083}"/>
              </a:ext>
            </a:extLst>
          </p:cNvPr>
          <p:cNvSpPr>
            <a:spLocks noGrp="1"/>
          </p:cNvSpPr>
          <p:nvPr>
            <p:ph type="title"/>
          </p:nvPr>
        </p:nvSpPr>
        <p:spPr/>
        <p:txBody>
          <a:bodyPr/>
          <a:lstStyle/>
          <a:p>
            <a:r>
              <a:rPr lang="en-US" dirty="0"/>
              <a:t>Common Non-elastic Scattering Reactions</a:t>
            </a:r>
          </a:p>
        </p:txBody>
      </p:sp>
      <p:pic>
        <p:nvPicPr>
          <p:cNvPr id="4" name="Content Placeholder 3">
            <a:extLst>
              <a:ext uri="{FF2B5EF4-FFF2-40B4-BE49-F238E27FC236}">
                <a16:creationId xmlns:a16="http://schemas.microsoft.com/office/drawing/2014/main" id="{83AE49C5-31D3-4255-A211-5563C9315488}"/>
              </a:ext>
            </a:extLst>
          </p:cNvPr>
          <p:cNvPicPr>
            <a:picLocks noGrp="1"/>
          </p:cNvPicPr>
          <p:nvPr>
            <p:ph idx="1"/>
          </p:nvPr>
        </p:nvPicPr>
        <p:blipFill>
          <a:blip r:embed="rId2"/>
          <a:stretch>
            <a:fillRect/>
          </a:stretch>
        </p:blipFill>
        <p:spPr>
          <a:xfrm>
            <a:off x="1820411" y="1669408"/>
            <a:ext cx="5201174" cy="3716323"/>
          </a:xfrm>
          <a:prstGeom prst="rect">
            <a:avLst/>
          </a:prstGeom>
        </p:spPr>
      </p:pic>
      <p:sp>
        <p:nvSpPr>
          <p:cNvPr id="5" name="TextBox 4">
            <a:extLst>
              <a:ext uri="{FF2B5EF4-FFF2-40B4-BE49-F238E27FC236}">
                <a16:creationId xmlns:a16="http://schemas.microsoft.com/office/drawing/2014/main" id="{165CEB1F-D794-4069-92F0-DA137BD8FC37}"/>
              </a:ext>
            </a:extLst>
          </p:cNvPr>
          <p:cNvSpPr txBox="1"/>
          <p:nvPr/>
        </p:nvSpPr>
        <p:spPr>
          <a:xfrm>
            <a:off x="771787" y="5654180"/>
            <a:ext cx="7617204" cy="369332"/>
          </a:xfrm>
          <a:prstGeom prst="rect">
            <a:avLst/>
          </a:prstGeom>
          <a:noFill/>
        </p:spPr>
        <p:txBody>
          <a:bodyPr wrap="square" rtlCol="0">
            <a:spAutoFit/>
          </a:bodyPr>
          <a:lstStyle/>
          <a:p>
            <a:r>
              <a:rPr lang="en-US" dirty="0"/>
              <a:t>Note:  Hydrogen does not give off inelastic scatter photons</a:t>
            </a:r>
          </a:p>
        </p:txBody>
      </p:sp>
    </p:spTree>
    <p:extLst>
      <p:ext uri="{BB962C8B-B14F-4D97-AF65-F5344CB8AC3E}">
        <p14:creationId xmlns:p14="http://schemas.microsoft.com/office/powerpoint/2010/main" val="321895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15DC3-1ECE-4E99-B711-C3BAB0E5E8C4}"/>
              </a:ext>
            </a:extLst>
          </p:cNvPr>
          <p:cNvSpPr>
            <a:spLocks noGrp="1"/>
          </p:cNvSpPr>
          <p:nvPr>
            <p:ph type="title"/>
          </p:nvPr>
        </p:nvSpPr>
        <p:spPr/>
        <p:txBody>
          <a:bodyPr/>
          <a:lstStyle/>
          <a:p>
            <a:r>
              <a:rPr lang="en-US" dirty="0"/>
              <a:t>Neutron Capture (n,</a:t>
            </a:r>
            <a:r>
              <a:rPr lang="el-GR" dirty="0"/>
              <a:t>γ</a:t>
            </a:r>
            <a:r>
              <a:rPr lang="en-US"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F5BA39-6964-4986-A605-F05418D176FB}"/>
                  </a:ext>
                </a:extLst>
              </p:cNvPr>
              <p:cNvSpPr>
                <a:spLocks noGrp="1"/>
              </p:cNvSpPr>
              <p:nvPr>
                <p:ph idx="1"/>
              </p:nvPr>
            </p:nvSpPr>
            <p:spPr/>
            <p:txBody>
              <a:bodyPr/>
              <a:lstStyle/>
              <a:p>
                <a:r>
                  <a:rPr lang="en-US" dirty="0"/>
                  <a:t>Highest probability at thermal energies</a:t>
                </a:r>
              </a:p>
              <a:p>
                <a:pPr lvl="1"/>
                <a:r>
                  <a:rPr lang="en-US" dirty="0"/>
                  <a:t>Can occur at high energies, but with reduced cross sections</a:t>
                </a:r>
              </a:p>
              <a:p>
                <a:r>
                  <a:rPr lang="en-US" dirty="0"/>
                  <a:t>Neutron interacts with a target nucleus and is absorbed</a:t>
                </a:r>
              </a:p>
              <a:p>
                <a:r>
                  <a:rPr lang="en-US" dirty="0"/>
                  <a:t>Newly formed nucleus is placed in an excited state, releasing at least 1 photon to form a new ground state:</a:t>
                </a:r>
              </a:p>
              <a:p>
                <a:pPr marL="0" indent="0">
                  <a:buNone/>
                </a:pPr>
                <a14:m>
                  <m:oMathPara xmlns:m="http://schemas.openxmlformats.org/officeDocument/2006/math">
                    <m:oMathParaPr>
                      <m:jc m:val="centerGroup"/>
                    </m:oMathParaPr>
                    <m:oMath xmlns:m="http://schemas.openxmlformats.org/officeDocument/2006/math">
                      <m:sPre>
                        <m:sPrePr>
                          <m:ctrlPr>
                            <a:rPr lang="en-US" i="1"/>
                          </m:ctrlPr>
                        </m:sPrePr>
                        <m:sub>
                          <m:r>
                            <a:rPr lang="en-US" i="1"/>
                            <m:t>0</m:t>
                          </m:r>
                        </m:sub>
                        <m:sup>
                          <m:r>
                            <a:rPr lang="en-US" i="1"/>
                            <m:t>1</m:t>
                          </m:r>
                        </m:sup>
                        <m:e>
                          <m:r>
                            <a:rPr lang="en-US" i="1"/>
                            <m:t>𝑛</m:t>
                          </m:r>
                        </m:e>
                      </m:sPre>
                      <m:r>
                        <a:rPr lang="en-US" i="1"/>
                        <m:t>+</m:t>
                      </m:r>
                      <m:sPre>
                        <m:sPrePr>
                          <m:ctrlPr>
                            <a:rPr lang="en-US" i="1"/>
                          </m:ctrlPr>
                        </m:sPrePr>
                        <m:sub>
                          <m:r>
                            <a:rPr lang="en-US" i="1"/>
                            <m:t>𝑍</m:t>
                          </m:r>
                        </m:sub>
                        <m:sup>
                          <m:r>
                            <a:rPr lang="en-US" i="1"/>
                            <m:t>𝐴</m:t>
                          </m:r>
                        </m:sup>
                        <m:e>
                          <m:r>
                            <a:rPr lang="en-US" i="1"/>
                            <m:t>𝑋</m:t>
                          </m:r>
                        </m:e>
                      </m:sPre>
                      <m:r>
                        <a:rPr lang="en-US" i="1"/>
                        <m:t> → </m:t>
                      </m:r>
                      <m:sSup>
                        <m:sSupPr>
                          <m:ctrlPr>
                            <a:rPr lang="en-US" i="1"/>
                          </m:ctrlPr>
                        </m:sSupPr>
                        <m:e>
                          <m:sPre>
                            <m:sPrePr>
                              <m:ctrlPr>
                                <a:rPr lang="en-US" i="1"/>
                              </m:ctrlPr>
                            </m:sPrePr>
                            <m:sub>
                              <m:r>
                                <a:rPr lang="en-US" i="1"/>
                                <m:t>𝑍</m:t>
                              </m:r>
                            </m:sub>
                            <m:sup>
                              <m:r>
                                <a:rPr lang="en-US" i="1"/>
                                <m:t>𝐴</m:t>
                              </m:r>
                              <m:r>
                                <a:rPr lang="en-US" i="1"/>
                                <m:t>+1</m:t>
                              </m:r>
                            </m:sup>
                            <m:e>
                              <m:r>
                                <a:rPr lang="en-US" i="1"/>
                                <m:t>𝑋</m:t>
                              </m:r>
                            </m:e>
                          </m:sPre>
                        </m:e>
                        <m:sup>
                          <m:r>
                            <a:rPr lang="en-US" i="1"/>
                            <m:t>∗</m:t>
                          </m:r>
                        </m:sup>
                      </m:sSup>
                      <m:r>
                        <a:rPr lang="en-US" i="1">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𝑍</m:t>
                          </m:r>
                        </m:sub>
                        <m:sup>
                          <m:r>
                            <a:rPr lang="en-US" i="1">
                              <a:latin typeface="Cambria Math" panose="02040503050406030204" pitchFamily="18" charset="0"/>
                            </a:rPr>
                            <m:t>𝐴</m:t>
                          </m:r>
                          <m:r>
                            <a:rPr lang="en-US" b="0" i="1" smtClean="0">
                              <a:latin typeface="Cambria Math" panose="02040503050406030204" pitchFamily="18" charset="0"/>
                            </a:rPr>
                            <m:t>+1</m:t>
                          </m:r>
                        </m:sup>
                        <m:e>
                          <m:r>
                            <a:rPr lang="en-US" i="1">
                              <a:latin typeface="Cambria Math" panose="02040503050406030204" pitchFamily="18" charset="0"/>
                            </a:rPr>
                            <m:t>𝑋</m:t>
                          </m:r>
                          <m:r>
                            <a:rPr lang="en-US" b="0" i="1" smtClean="0">
                              <a:latin typeface="Cambria Math" panose="02040503050406030204" pitchFamily="18" charset="0"/>
                            </a:rPr>
                            <m:t>+</m:t>
                          </m:r>
                          <m:r>
                            <m:rPr>
                              <m:sty m:val="p"/>
                            </m:rPr>
                            <a:rPr lang="el-GR" b="0" i="1" smtClean="0">
                              <a:latin typeface="Cambria Math" panose="02040503050406030204" pitchFamily="18" charset="0"/>
                            </a:rPr>
                            <m:t>γ</m:t>
                          </m:r>
                        </m:e>
                      </m:sPre>
                    </m:oMath>
                  </m:oMathPara>
                </a14:m>
                <a:endParaRPr lang="en-US" dirty="0"/>
              </a:p>
              <a:p>
                <a:r>
                  <a:rPr lang="en-US" dirty="0"/>
                  <a:t>Each nucleus gives off a distinct signature of intensities and energies allowing for the identification of the sample from the energy signatures</a:t>
                </a:r>
              </a:p>
              <a:p>
                <a:pPr marL="0" indent="0">
                  <a:buNone/>
                </a:pPr>
                <a:r>
                  <a:rPr lang="en-US" dirty="0"/>
                  <a:t>Note:  Helium-4 does not undergo neutron capture</a:t>
                </a:r>
              </a:p>
            </p:txBody>
          </p:sp>
        </mc:Choice>
        <mc:Fallback>
          <p:sp>
            <p:nvSpPr>
              <p:cNvPr id="3" name="Content Placeholder 2">
                <a:extLst>
                  <a:ext uri="{FF2B5EF4-FFF2-40B4-BE49-F238E27FC236}">
                    <a16:creationId xmlns:a16="http://schemas.microsoft.com/office/drawing/2014/main" id="{ADF5BA39-6964-4986-A605-F05418D176FB}"/>
                  </a:ext>
                </a:extLst>
              </p:cNvPr>
              <p:cNvSpPr>
                <a:spLocks noGrp="1" noRot="1" noChangeAspect="1" noMove="1" noResize="1" noEditPoints="1" noAdjustHandles="1" noChangeArrowheads="1" noChangeShapeType="1" noTextEdit="1"/>
              </p:cNvSpPr>
              <p:nvPr>
                <p:ph idx="1"/>
              </p:nvPr>
            </p:nvSpPr>
            <p:spPr>
              <a:blipFill>
                <a:blip r:embed="rId2"/>
                <a:stretch>
                  <a:fillRect l="-1474" t="-1111" r="-1895"/>
                </a:stretch>
              </a:blipFill>
            </p:spPr>
            <p:txBody>
              <a:bodyPr/>
              <a:lstStyle/>
              <a:p>
                <a:r>
                  <a:rPr lang="en-US">
                    <a:noFill/>
                  </a:rPr>
                  <a:t> </a:t>
                </a:r>
              </a:p>
            </p:txBody>
          </p:sp>
        </mc:Fallback>
      </mc:AlternateContent>
    </p:spTree>
    <p:extLst>
      <p:ext uri="{BB962C8B-B14F-4D97-AF65-F5344CB8AC3E}">
        <p14:creationId xmlns:p14="http://schemas.microsoft.com/office/powerpoint/2010/main" val="4085087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4868-5999-4E62-BE94-A0A27F511FE4}"/>
              </a:ext>
            </a:extLst>
          </p:cNvPr>
          <p:cNvSpPr>
            <a:spLocks noGrp="1"/>
          </p:cNvSpPr>
          <p:nvPr>
            <p:ph type="title"/>
          </p:nvPr>
        </p:nvSpPr>
        <p:spPr/>
        <p:txBody>
          <a:bodyPr/>
          <a:lstStyle/>
          <a:p>
            <a:r>
              <a:rPr lang="en-US" dirty="0"/>
              <a:t>Photon Physics – Photoelectric Absorption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882B27-2F81-4521-9E4E-F6158A947E12}"/>
                  </a:ext>
                </a:extLst>
              </p:cNvPr>
              <p:cNvSpPr>
                <a:spLocks noGrp="1"/>
              </p:cNvSpPr>
              <p:nvPr>
                <p:ph sz="half" idx="1"/>
              </p:nvPr>
            </p:nvSpPr>
            <p:spPr/>
            <p:txBody>
              <a:bodyPr>
                <a:normAutofit fontScale="85000" lnSpcReduction="10000"/>
              </a:bodyPr>
              <a:lstStyle/>
              <a:p>
                <a:r>
                  <a:rPr lang="en-US" dirty="0"/>
                  <a:t>An incoming photon interacts with a target atoms’ electron</a:t>
                </a:r>
              </a:p>
              <a:p>
                <a:r>
                  <a:rPr lang="en-US" dirty="0"/>
                  <a:t>Deposits all energy</a:t>
                </a:r>
              </a:p>
              <a:p>
                <a:r>
                  <a:rPr lang="en-US" dirty="0"/>
                  <a:t>Ejects the electron from its bound shell</a:t>
                </a:r>
              </a:p>
              <a:p>
                <a:r>
                  <a:rPr lang="en-US" dirty="0"/>
                  <a:t>Photoelectron carries an energy given by:</a:t>
                </a:r>
              </a:p>
              <a:p>
                <a:pPr marL="0" indent="0">
                  <a:buNone/>
                </a:pPr>
                <a14:m>
                  <m:oMathPara xmlns:m="http://schemas.openxmlformats.org/officeDocument/2006/math">
                    <m:oMathParaPr>
                      <m:jc m:val="centerGroup"/>
                    </m:oMathParaPr>
                    <m:oMath xmlns:m="http://schemas.openxmlformats.org/officeDocument/2006/math">
                      <m:sSub>
                        <m:sSubPr>
                          <m:ctrlPr>
                            <a:rPr lang="en-US" i="1"/>
                          </m:ctrlPr>
                        </m:sSubPr>
                        <m:e>
                          <m:r>
                            <a:rPr lang="en-US" i="1"/>
                            <m:t>𝐸</m:t>
                          </m:r>
                        </m:e>
                        <m:sub>
                          <m:r>
                            <a:rPr lang="en-US" i="1"/>
                            <m:t>𝑒</m:t>
                          </m:r>
                          <m:r>
                            <a:rPr lang="en-US" i="1"/>
                            <m:t>−</m:t>
                          </m:r>
                        </m:sub>
                      </m:sSub>
                      <m:r>
                        <a:rPr lang="en-US" i="1"/>
                        <m:t>=</m:t>
                      </m:r>
                      <m:r>
                        <a:rPr lang="en-US" i="1"/>
                        <m:t>h𝑣</m:t>
                      </m:r>
                      <m:r>
                        <a:rPr lang="en-US" i="1"/>
                        <m:t>−</m:t>
                      </m:r>
                      <m:sSub>
                        <m:sSubPr>
                          <m:ctrlPr>
                            <a:rPr lang="en-US" i="1"/>
                          </m:ctrlPr>
                        </m:sSubPr>
                        <m:e>
                          <m:r>
                            <a:rPr lang="en-US" i="1"/>
                            <m:t>𝐸</m:t>
                          </m:r>
                        </m:e>
                        <m:sub>
                          <m:r>
                            <a:rPr lang="en-US" i="1"/>
                            <m:t>𝑏</m:t>
                          </m:r>
                        </m:sub>
                      </m:sSub>
                    </m:oMath>
                  </m:oMathPara>
                </a14:m>
                <a:endParaRPr lang="en-US" dirty="0"/>
              </a:p>
              <a:p>
                <a:pPr marL="0" indent="0">
                  <a:buNone/>
                </a:pPr>
                <a:r>
                  <a:rPr lang="en-US" dirty="0"/>
                  <a:t>Where,</a:t>
                </a:r>
                <a:endParaRPr lang="en-US" sz="2400" dirty="0"/>
              </a:p>
              <a:p>
                <a:pPr lvl="1"/>
                <a14:m>
                  <m:oMath xmlns:m="http://schemas.openxmlformats.org/officeDocument/2006/math">
                    <m:sSub>
                      <m:sSubPr>
                        <m:ctrlPr>
                          <a:rPr lang="en-US" i="1"/>
                        </m:ctrlPr>
                      </m:sSubPr>
                      <m:e>
                        <m:r>
                          <a:rPr lang="en-US" i="1"/>
                          <m:t>𝐸</m:t>
                        </m:r>
                      </m:e>
                      <m:sub>
                        <m:r>
                          <a:rPr lang="en-US" i="1"/>
                          <m:t>𝑏</m:t>
                        </m:r>
                      </m:sub>
                    </m:sSub>
                  </m:oMath>
                </a14:m>
                <a:r>
                  <a:rPr lang="en-US" dirty="0"/>
                  <a:t> is the binding energy of the photoelectron in its original shell</a:t>
                </a:r>
                <a:endParaRPr lang="en-US" sz="2000" dirty="0"/>
              </a:p>
              <a:p>
                <a:pPr lvl="1"/>
                <a14:m>
                  <m:oMath xmlns:m="http://schemas.openxmlformats.org/officeDocument/2006/math">
                    <m:sSub>
                      <m:sSubPr>
                        <m:ctrlPr>
                          <a:rPr lang="en-US" i="1"/>
                        </m:ctrlPr>
                      </m:sSubPr>
                      <m:e>
                        <m:r>
                          <a:rPr lang="en-US" i="1"/>
                          <m:t>𝐸</m:t>
                        </m:r>
                      </m:e>
                      <m:sub>
                        <m:r>
                          <a:rPr lang="en-US" i="1"/>
                          <m:t>𝑒</m:t>
                        </m:r>
                        <m:r>
                          <a:rPr lang="en-US" i="1"/>
                          <m:t>−</m:t>
                        </m:r>
                      </m:sub>
                    </m:sSub>
                  </m:oMath>
                </a14:m>
                <a:r>
                  <a:rPr lang="en-US" dirty="0"/>
                  <a:t> is the energy of the exited photoelectron</a:t>
                </a:r>
                <a:endParaRPr lang="en-US" sz="2000" dirty="0"/>
              </a:p>
              <a:p>
                <a:pPr lvl="1"/>
                <a14:m>
                  <m:oMath xmlns:m="http://schemas.openxmlformats.org/officeDocument/2006/math">
                    <m:r>
                      <a:rPr lang="en-US" i="1"/>
                      <m:t>h𝑣</m:t>
                    </m:r>
                    <m:r>
                      <m:rPr>
                        <m:nor/>
                      </m:rPr>
                      <a:rPr lang="en-US"/>
                      <m:t> </m:t>
                    </m:r>
                  </m:oMath>
                </a14:m>
                <a:r>
                  <a:rPr lang="en-US" dirty="0"/>
                  <a:t> is the energy of the incoming photon</a:t>
                </a:r>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61882B27-2F81-4521-9E4E-F6158A947E12}"/>
                  </a:ext>
                </a:extLst>
              </p:cNvPr>
              <p:cNvSpPr>
                <a:spLocks noGrp="1" noRot="1" noChangeAspect="1" noMove="1" noResize="1" noEditPoints="1" noAdjustHandles="1" noChangeArrowheads="1" noChangeShapeType="1" noTextEdit="1"/>
              </p:cNvSpPr>
              <p:nvPr>
                <p:ph sz="half" idx="1"/>
              </p:nvPr>
            </p:nvSpPr>
            <p:spPr>
              <a:blipFill>
                <a:blip r:embed="rId2"/>
                <a:stretch>
                  <a:fillRect l="-2286" t="-1556"/>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01723EBF-F3B2-4ECF-A564-BBDD0BA5FA0F}"/>
              </a:ext>
            </a:extLst>
          </p:cNvPr>
          <p:cNvPicPr>
            <a:picLocks noGrp="1" noChangeAspect="1"/>
          </p:cNvPicPr>
          <p:nvPr>
            <p:ph sz="half" idx="2"/>
          </p:nvPr>
        </p:nvPicPr>
        <p:blipFill>
          <a:blip r:embed="rId3"/>
          <a:stretch>
            <a:fillRect/>
          </a:stretch>
        </p:blipFill>
        <p:spPr>
          <a:xfrm>
            <a:off x="5020403" y="2584520"/>
            <a:ext cx="3804815" cy="2423708"/>
          </a:xfrm>
          <a:prstGeom prst="rect">
            <a:avLst/>
          </a:prstGeom>
        </p:spPr>
      </p:pic>
    </p:spTree>
    <p:extLst>
      <p:ext uri="{BB962C8B-B14F-4D97-AF65-F5344CB8AC3E}">
        <p14:creationId xmlns:p14="http://schemas.microsoft.com/office/powerpoint/2010/main" val="1342386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D935-C22E-492C-B0E3-F70D0C1FB2D7}"/>
              </a:ext>
            </a:extLst>
          </p:cNvPr>
          <p:cNvSpPr>
            <a:spLocks noGrp="1"/>
          </p:cNvSpPr>
          <p:nvPr>
            <p:ph type="title"/>
          </p:nvPr>
        </p:nvSpPr>
        <p:spPr/>
        <p:txBody>
          <a:bodyPr/>
          <a:lstStyle/>
          <a:p>
            <a:r>
              <a:rPr lang="en-US" dirty="0"/>
              <a:t>Photon Physics – Compton Scattering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00791F-3B42-463B-977F-B1123855E2CA}"/>
                  </a:ext>
                </a:extLst>
              </p:cNvPr>
              <p:cNvSpPr>
                <a:spLocks noGrp="1"/>
              </p:cNvSpPr>
              <p:nvPr>
                <p:ph sz="half" idx="1"/>
              </p:nvPr>
            </p:nvSpPr>
            <p:spPr/>
            <p:txBody>
              <a:bodyPr>
                <a:normAutofit fontScale="70000" lnSpcReduction="20000"/>
              </a:bodyPr>
              <a:lstStyle/>
              <a:p>
                <a:r>
                  <a:rPr lang="en-US" dirty="0"/>
                  <a:t>Photon interacts with an electron in an atom</a:t>
                </a:r>
              </a:p>
              <a:p>
                <a:r>
                  <a:rPr lang="en-US" dirty="0"/>
                  <a:t>Imparts some energy, ejecting an electron, and continuing on a deflected angle</a:t>
                </a:r>
              </a:p>
              <a:p>
                <a:r>
                  <a:rPr lang="en-US" dirty="0"/>
                  <a:t>The energy transferred to the electron can range based on the incoming energy and scattering angle by:</a:t>
                </a:r>
              </a:p>
              <a:p>
                <a:pPr marL="0" indent="0">
                  <a:buNone/>
                </a:pPr>
                <a14:m>
                  <m:oMathPara xmlns:m="http://schemas.openxmlformats.org/officeDocument/2006/math">
                    <m:oMathParaPr>
                      <m:jc m:val="centerGroup"/>
                    </m:oMathParaPr>
                    <m:oMath xmlns:m="http://schemas.openxmlformats.org/officeDocument/2006/math">
                      <m:sSub>
                        <m:sSubPr>
                          <m:ctrlPr>
                            <a:rPr lang="en-US" i="1"/>
                          </m:ctrlPr>
                        </m:sSubPr>
                        <m:e>
                          <m:r>
                            <a:rPr lang="en-US" i="1"/>
                            <m:t>𝐸</m:t>
                          </m:r>
                          <m:r>
                            <a:rPr lang="en-US" i="1"/>
                            <m:t>′</m:t>
                          </m:r>
                        </m:e>
                        <m:sub>
                          <m:r>
                            <a:rPr lang="en-US" i="1"/>
                            <m:t>𝛾</m:t>
                          </m:r>
                        </m:sub>
                      </m:sSub>
                      <m:r>
                        <a:rPr lang="en-US" i="1"/>
                        <m:t>=</m:t>
                      </m:r>
                      <m:f>
                        <m:fPr>
                          <m:ctrlPr>
                            <a:rPr lang="en-US" i="1"/>
                          </m:ctrlPr>
                        </m:fPr>
                        <m:num>
                          <m:sSub>
                            <m:sSubPr>
                              <m:ctrlPr>
                                <a:rPr lang="en-US" i="1"/>
                              </m:ctrlPr>
                            </m:sSubPr>
                            <m:e>
                              <m:r>
                                <a:rPr lang="en-US" i="1"/>
                                <m:t>𝐸</m:t>
                              </m:r>
                            </m:e>
                            <m:sub>
                              <m:r>
                                <a:rPr lang="en-US" i="1"/>
                                <m:t>𝛾</m:t>
                              </m:r>
                            </m:sub>
                          </m:sSub>
                        </m:num>
                        <m:den>
                          <m:r>
                            <a:rPr lang="en-US" i="1"/>
                            <m:t>1+</m:t>
                          </m:r>
                          <m:d>
                            <m:dPr>
                              <m:ctrlPr>
                                <a:rPr lang="en-US" i="1"/>
                              </m:ctrlPr>
                            </m:dPr>
                            <m:e>
                              <m:r>
                                <a:rPr lang="en-US" i="1"/>
                                <m:t>1−</m:t>
                              </m:r>
                              <m:r>
                                <a:rPr lang="en-US" i="1"/>
                                <m:t>𝑐𝑜𝑠</m:t>
                              </m:r>
                              <m:r>
                                <a:rPr lang="en-US" i="1"/>
                                <m:t>𝜃</m:t>
                              </m:r>
                            </m:e>
                          </m:d>
                          <m:sSub>
                            <m:sSubPr>
                              <m:ctrlPr>
                                <a:rPr lang="en-US" i="1"/>
                              </m:ctrlPr>
                            </m:sSubPr>
                            <m:e>
                              <m:r>
                                <a:rPr lang="en-US" i="1"/>
                                <m:t>𝐸</m:t>
                              </m:r>
                            </m:e>
                            <m:sub>
                              <m:r>
                                <a:rPr lang="en-US" i="1"/>
                                <m:t>𝛾</m:t>
                              </m:r>
                            </m:sub>
                          </m:sSub>
                          <m:r>
                            <a:rPr lang="en-US" i="1"/>
                            <m:t>/</m:t>
                          </m:r>
                          <m:sSub>
                            <m:sSubPr>
                              <m:ctrlPr>
                                <a:rPr lang="en-US" i="1"/>
                              </m:ctrlPr>
                            </m:sSubPr>
                            <m:e>
                              <m:r>
                                <a:rPr lang="en-US" i="1"/>
                                <m:t>𝑚</m:t>
                              </m:r>
                            </m:e>
                            <m:sub>
                              <m:r>
                                <a:rPr lang="en-US" i="1"/>
                                <m:t>𝑒</m:t>
                              </m:r>
                            </m:sub>
                          </m:sSub>
                          <m:sSup>
                            <m:sSupPr>
                              <m:ctrlPr>
                                <a:rPr lang="en-US" i="1"/>
                              </m:ctrlPr>
                            </m:sSupPr>
                            <m:e>
                              <m:r>
                                <a:rPr lang="en-US" i="1"/>
                                <m:t>𝑐</m:t>
                              </m:r>
                            </m:e>
                            <m:sup>
                              <m:r>
                                <a:rPr lang="en-US" i="1"/>
                                <m:t>2</m:t>
                              </m:r>
                            </m:sup>
                          </m:sSup>
                        </m:den>
                      </m:f>
                    </m:oMath>
                  </m:oMathPara>
                </a14:m>
                <a:endParaRPr lang="en-US" dirty="0"/>
              </a:p>
              <a:p>
                <a:pPr marL="0" indent="0">
                  <a:buNone/>
                </a:pPr>
                <a:r>
                  <a:rPr lang="en-US" dirty="0"/>
                  <a:t>Where,</a:t>
                </a:r>
                <a:endParaRPr lang="en-US" sz="2400" dirty="0"/>
              </a:p>
              <a:p>
                <a:pPr lvl="1"/>
                <a14:m>
                  <m:oMath xmlns:m="http://schemas.openxmlformats.org/officeDocument/2006/math">
                    <m:sSub>
                      <m:sSubPr>
                        <m:ctrlPr>
                          <a:rPr lang="en-US" i="1"/>
                        </m:ctrlPr>
                      </m:sSubPr>
                      <m:e>
                        <m:r>
                          <a:rPr lang="en-US" i="1"/>
                          <m:t>𝐸</m:t>
                        </m:r>
                        <m:r>
                          <a:rPr lang="en-US" i="1"/>
                          <m:t>′</m:t>
                        </m:r>
                      </m:e>
                      <m:sub>
                        <m:r>
                          <a:rPr lang="en-US" i="1"/>
                          <m:t>𝛾</m:t>
                        </m:r>
                      </m:sub>
                    </m:sSub>
                  </m:oMath>
                </a14:m>
                <a:r>
                  <a:rPr lang="en-US" dirty="0"/>
                  <a:t> is the scattered photon energy</a:t>
                </a:r>
                <a:endParaRPr lang="en-US" sz="2000" dirty="0"/>
              </a:p>
              <a:p>
                <a:pPr lvl="1"/>
                <a14:m>
                  <m:oMath xmlns:m="http://schemas.openxmlformats.org/officeDocument/2006/math">
                    <m:sSub>
                      <m:sSubPr>
                        <m:ctrlPr>
                          <a:rPr lang="en-US" i="1"/>
                        </m:ctrlPr>
                      </m:sSubPr>
                      <m:e>
                        <m:r>
                          <a:rPr lang="en-US" i="1"/>
                          <m:t>𝐸</m:t>
                        </m:r>
                      </m:e>
                      <m:sub>
                        <m:r>
                          <a:rPr lang="en-US" i="1"/>
                          <m:t>𝛾</m:t>
                        </m:r>
                      </m:sub>
                    </m:sSub>
                  </m:oMath>
                </a14:m>
                <a:r>
                  <a:rPr lang="en-US" dirty="0"/>
                  <a:t> is the energy of the incident photon</a:t>
                </a:r>
                <a:endParaRPr lang="en-US" sz="2000" dirty="0"/>
              </a:p>
              <a:p>
                <a:pPr lvl="1"/>
                <a14:m>
                  <m:oMath xmlns:m="http://schemas.openxmlformats.org/officeDocument/2006/math">
                    <m:r>
                      <a:rPr lang="en-US" i="1"/>
                      <m:t>𝑐𝑜𝑠</m:t>
                    </m:r>
                    <m:r>
                      <a:rPr lang="en-US" i="1"/>
                      <m:t>𝜃</m:t>
                    </m:r>
                    <m:r>
                      <a:rPr lang="en-US" i="1"/>
                      <m:t> </m:t>
                    </m:r>
                  </m:oMath>
                </a14:m>
                <a:r>
                  <a:rPr lang="en-US" dirty="0"/>
                  <a:t>is the scattering angle in the lab frame</a:t>
                </a:r>
                <a:endParaRPr lang="en-US" sz="2000" dirty="0"/>
              </a:p>
              <a:p>
                <a:pPr lvl="1"/>
                <a14:m>
                  <m:oMath xmlns:m="http://schemas.openxmlformats.org/officeDocument/2006/math">
                    <m:sSub>
                      <m:sSubPr>
                        <m:ctrlPr>
                          <a:rPr lang="en-US" i="1"/>
                        </m:ctrlPr>
                      </m:sSubPr>
                      <m:e>
                        <m:r>
                          <a:rPr lang="en-US" i="1"/>
                          <m:t>𝑚</m:t>
                        </m:r>
                      </m:e>
                      <m:sub>
                        <m:r>
                          <a:rPr lang="en-US" i="1"/>
                          <m:t>𝑒</m:t>
                        </m:r>
                      </m:sub>
                    </m:sSub>
                  </m:oMath>
                </a14:m>
                <a:r>
                  <a:rPr lang="en-US" dirty="0"/>
                  <a:t> is the mass of the electron</a:t>
                </a:r>
                <a:endParaRPr lang="en-US" sz="2000" dirty="0"/>
              </a:p>
              <a:p>
                <a:pPr lvl="1"/>
                <a14:m>
                  <m:oMath xmlns:m="http://schemas.openxmlformats.org/officeDocument/2006/math">
                    <m:r>
                      <a:rPr lang="en-US" i="1"/>
                      <m:t>𝑐</m:t>
                    </m:r>
                    <m:r>
                      <a:rPr lang="en-US" i="1"/>
                      <m:t> </m:t>
                    </m:r>
                  </m:oMath>
                </a14:m>
                <a:r>
                  <a:rPr lang="en-US" dirty="0"/>
                  <a:t>is the speed of light</a:t>
                </a:r>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FD00791F-3B42-463B-977F-B1123855E2CA}"/>
                  </a:ext>
                </a:extLst>
              </p:cNvPr>
              <p:cNvSpPr>
                <a:spLocks noGrp="1" noRot="1" noChangeAspect="1" noMove="1" noResize="1" noEditPoints="1" noAdjustHandles="1" noChangeArrowheads="1" noChangeShapeType="1" noTextEdit="1"/>
              </p:cNvSpPr>
              <p:nvPr>
                <p:ph sz="half" idx="1"/>
              </p:nvPr>
            </p:nvSpPr>
            <p:spPr>
              <a:blipFill>
                <a:blip r:embed="rId2"/>
                <a:stretch>
                  <a:fillRect l="-1571" t="-1667" r="-2571"/>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DC41DFFE-7B7E-4FA3-B7EE-7A9EF21ED250}"/>
              </a:ext>
            </a:extLst>
          </p:cNvPr>
          <p:cNvPicPr>
            <a:picLocks noGrp="1" noChangeAspect="1"/>
          </p:cNvPicPr>
          <p:nvPr>
            <p:ph sz="half" idx="2"/>
          </p:nvPr>
        </p:nvPicPr>
        <p:blipFill>
          <a:blip r:embed="rId3"/>
          <a:stretch>
            <a:fillRect/>
          </a:stretch>
        </p:blipFill>
        <p:spPr>
          <a:xfrm>
            <a:off x="4703535" y="2306972"/>
            <a:ext cx="4117888" cy="3129094"/>
          </a:xfrm>
          <a:prstGeom prst="rect">
            <a:avLst/>
          </a:prstGeom>
        </p:spPr>
      </p:pic>
    </p:spTree>
    <p:extLst>
      <p:ext uri="{BB962C8B-B14F-4D97-AF65-F5344CB8AC3E}">
        <p14:creationId xmlns:p14="http://schemas.microsoft.com/office/powerpoint/2010/main" val="3466291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DBBD-F409-49F1-A23D-D5225A9F16F6}"/>
              </a:ext>
            </a:extLst>
          </p:cNvPr>
          <p:cNvSpPr>
            <a:spLocks noGrp="1"/>
          </p:cNvSpPr>
          <p:nvPr>
            <p:ph type="title"/>
          </p:nvPr>
        </p:nvSpPr>
        <p:spPr/>
        <p:txBody>
          <a:bodyPr/>
          <a:lstStyle/>
          <a:p>
            <a:r>
              <a:rPr lang="en-US" dirty="0"/>
              <a:t>Photon Physics – Pair Production</a:t>
            </a:r>
          </a:p>
        </p:txBody>
      </p:sp>
      <p:sp>
        <p:nvSpPr>
          <p:cNvPr id="3" name="Content Placeholder 2">
            <a:extLst>
              <a:ext uri="{FF2B5EF4-FFF2-40B4-BE49-F238E27FC236}">
                <a16:creationId xmlns:a16="http://schemas.microsoft.com/office/drawing/2014/main" id="{BB9CD152-3D0C-4086-A7B1-A83BB77C98F4}"/>
              </a:ext>
            </a:extLst>
          </p:cNvPr>
          <p:cNvSpPr>
            <a:spLocks noGrp="1"/>
          </p:cNvSpPr>
          <p:nvPr>
            <p:ph sz="half" idx="1"/>
          </p:nvPr>
        </p:nvSpPr>
        <p:spPr/>
        <p:txBody>
          <a:bodyPr/>
          <a:lstStyle/>
          <a:p>
            <a:r>
              <a:rPr lang="en-US" dirty="0"/>
              <a:t>When an incoming photon exceeds 1.02 MeV, pair production can occur</a:t>
            </a:r>
          </a:p>
          <a:p>
            <a:r>
              <a:rPr lang="en-US" dirty="0"/>
              <a:t>Photon becomes near the nucleus, energy is converted into an electron-positron pair</a:t>
            </a:r>
          </a:p>
          <a:p>
            <a:r>
              <a:rPr lang="en-US" dirty="0"/>
              <a:t>Positron will interact with nearby electron creating 2 annihilation 0.511 MeV photons</a:t>
            </a:r>
          </a:p>
        </p:txBody>
      </p:sp>
      <p:pic>
        <p:nvPicPr>
          <p:cNvPr id="5" name="Content Placeholder 4">
            <a:extLst>
              <a:ext uri="{FF2B5EF4-FFF2-40B4-BE49-F238E27FC236}">
                <a16:creationId xmlns:a16="http://schemas.microsoft.com/office/drawing/2014/main" id="{27786A08-6549-4BD3-A80A-77ED99CAAF3F}"/>
              </a:ext>
            </a:extLst>
          </p:cNvPr>
          <p:cNvPicPr>
            <a:picLocks noGrp="1" noChangeAspect="1"/>
          </p:cNvPicPr>
          <p:nvPr>
            <p:ph sz="half" idx="2"/>
          </p:nvPr>
        </p:nvPicPr>
        <p:blipFill>
          <a:blip r:embed="rId2"/>
          <a:stretch>
            <a:fillRect/>
          </a:stretch>
        </p:blipFill>
        <p:spPr>
          <a:xfrm>
            <a:off x="4495800" y="1143000"/>
            <a:ext cx="4267200" cy="2409426"/>
          </a:xfrm>
          <a:prstGeom prst="rect">
            <a:avLst/>
          </a:prstGeom>
        </p:spPr>
      </p:pic>
      <p:pic>
        <p:nvPicPr>
          <p:cNvPr id="6" name="Picture 5">
            <a:extLst>
              <a:ext uri="{FF2B5EF4-FFF2-40B4-BE49-F238E27FC236}">
                <a16:creationId xmlns:a16="http://schemas.microsoft.com/office/drawing/2014/main" id="{F4492F2A-0031-4E2A-AD41-69673392008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704826"/>
            <a:ext cx="4267200" cy="2660749"/>
          </a:xfrm>
          <a:prstGeom prst="rect">
            <a:avLst/>
          </a:prstGeom>
          <a:noFill/>
        </p:spPr>
      </p:pic>
    </p:spTree>
    <p:extLst>
      <p:ext uri="{BB962C8B-B14F-4D97-AF65-F5344CB8AC3E}">
        <p14:creationId xmlns:p14="http://schemas.microsoft.com/office/powerpoint/2010/main" val="3781379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081A7-47E6-4B66-A2F2-E0216646823C}"/>
              </a:ext>
            </a:extLst>
          </p:cNvPr>
          <p:cNvSpPr>
            <a:spLocks noGrp="1"/>
          </p:cNvSpPr>
          <p:nvPr>
            <p:ph type="title"/>
          </p:nvPr>
        </p:nvSpPr>
        <p:spPr/>
        <p:txBody>
          <a:bodyPr/>
          <a:lstStyle/>
          <a:p>
            <a:r>
              <a:rPr lang="en-US" dirty="0"/>
              <a:t>Detector Physics and Features</a:t>
            </a:r>
          </a:p>
        </p:txBody>
      </p:sp>
      <p:sp>
        <p:nvSpPr>
          <p:cNvPr id="5" name="Content Placeholder 4">
            <a:extLst>
              <a:ext uri="{FF2B5EF4-FFF2-40B4-BE49-F238E27FC236}">
                <a16:creationId xmlns:a16="http://schemas.microsoft.com/office/drawing/2014/main" id="{0EEF0B9E-92DC-4A3E-B780-6D4730F85A05}"/>
              </a:ext>
            </a:extLst>
          </p:cNvPr>
          <p:cNvSpPr>
            <a:spLocks noGrp="1"/>
          </p:cNvSpPr>
          <p:nvPr>
            <p:ph sz="half" idx="1"/>
          </p:nvPr>
        </p:nvSpPr>
        <p:spPr/>
        <p:txBody>
          <a:bodyPr/>
          <a:lstStyle/>
          <a:p>
            <a:r>
              <a:rPr lang="en-US" dirty="0"/>
              <a:t>MCNP Simulation </a:t>
            </a:r>
          </a:p>
          <a:p>
            <a:pPr lvl="1"/>
            <a:r>
              <a:rPr lang="en-US" dirty="0"/>
              <a:t>F8 Tally – energy deposition</a:t>
            </a:r>
          </a:p>
          <a:p>
            <a:pPr lvl="1"/>
            <a:r>
              <a:rPr lang="en-US" dirty="0"/>
              <a:t>“Perfect resolution”</a:t>
            </a:r>
          </a:p>
          <a:p>
            <a:r>
              <a:rPr lang="en-US" dirty="0"/>
              <a:t>Oxygen-16 activation (N-16 decay)</a:t>
            </a:r>
          </a:p>
          <a:p>
            <a:pPr lvl="1"/>
            <a:r>
              <a:rPr lang="en-US" dirty="0"/>
              <a:t>6.130 MeV photon</a:t>
            </a:r>
          </a:p>
          <a:p>
            <a:pPr lvl="1"/>
            <a:r>
              <a:rPr lang="en-US" dirty="0"/>
              <a:t>7.13 second half life</a:t>
            </a:r>
          </a:p>
          <a:p>
            <a:r>
              <a:rPr lang="en-US" dirty="0"/>
              <a:t>Oxygen-16 inelastic scatter</a:t>
            </a:r>
          </a:p>
          <a:p>
            <a:pPr lvl="1"/>
            <a:r>
              <a:rPr lang="en-US" dirty="0"/>
              <a:t>6.13 MeV prompt gamma</a:t>
            </a:r>
          </a:p>
          <a:p>
            <a:pPr lvl="1"/>
            <a:endParaRPr lang="en-US" dirty="0"/>
          </a:p>
        </p:txBody>
      </p:sp>
      <p:pic>
        <p:nvPicPr>
          <p:cNvPr id="13" name="Content Placeholder 12">
            <a:extLst>
              <a:ext uri="{FF2B5EF4-FFF2-40B4-BE49-F238E27FC236}">
                <a16:creationId xmlns:a16="http://schemas.microsoft.com/office/drawing/2014/main" id="{630B4661-5679-464E-8341-C49271BA57ED}"/>
              </a:ext>
            </a:extLst>
          </p:cNvPr>
          <p:cNvPicPr>
            <a:picLocks noGrp="1" noChangeAspect="1"/>
          </p:cNvPicPr>
          <p:nvPr>
            <p:ph sz="half" idx="2"/>
          </p:nvPr>
        </p:nvPicPr>
        <p:blipFill>
          <a:blip r:embed="rId2"/>
          <a:stretch>
            <a:fillRect/>
          </a:stretch>
        </p:blipFill>
        <p:spPr>
          <a:xfrm>
            <a:off x="4648200" y="2244124"/>
            <a:ext cx="4267200" cy="3284151"/>
          </a:xfrm>
          <a:prstGeom prst="rect">
            <a:avLst/>
          </a:prstGeom>
        </p:spPr>
      </p:pic>
    </p:spTree>
    <p:extLst>
      <p:ext uri="{BB962C8B-B14F-4D97-AF65-F5344CB8AC3E}">
        <p14:creationId xmlns:p14="http://schemas.microsoft.com/office/powerpoint/2010/main" val="221688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3BA2-5C3F-4C80-8366-6FB2C831FAD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41C2EB7-BF5F-4251-8E67-296086109233}"/>
              </a:ext>
            </a:extLst>
          </p:cNvPr>
          <p:cNvSpPr>
            <a:spLocks noGrp="1"/>
          </p:cNvSpPr>
          <p:nvPr>
            <p:ph idx="1"/>
          </p:nvPr>
        </p:nvSpPr>
        <p:spPr/>
        <p:txBody>
          <a:bodyPr>
            <a:normAutofit fontScale="85000" lnSpcReduction="20000"/>
          </a:bodyPr>
          <a:lstStyle/>
          <a:p>
            <a:r>
              <a:rPr lang="en-US" dirty="0"/>
              <a:t>Mission of RDRS</a:t>
            </a:r>
          </a:p>
          <a:p>
            <a:r>
              <a:rPr lang="en-US" dirty="0"/>
              <a:t>Experimental setup and operation</a:t>
            </a:r>
          </a:p>
          <a:p>
            <a:r>
              <a:rPr lang="en-US" dirty="0"/>
              <a:t>Prompt Gamma Neutron Activation Analysis (PGNAA) </a:t>
            </a:r>
          </a:p>
          <a:p>
            <a:r>
              <a:rPr lang="en-US" dirty="0"/>
              <a:t>Neutron, gamma, and detector physics</a:t>
            </a:r>
          </a:p>
          <a:p>
            <a:r>
              <a:rPr lang="en-US" dirty="0"/>
              <a:t>Monte Carlo Library Least Squares (MCLLS) fitting</a:t>
            </a:r>
          </a:p>
          <a:p>
            <a:r>
              <a:rPr lang="en-US" dirty="0"/>
              <a:t>Basics of supervised machine learning</a:t>
            </a:r>
          </a:p>
          <a:p>
            <a:r>
              <a:rPr lang="en-US" dirty="0"/>
              <a:t>Regularization methods (LASSO and Elastic Net)</a:t>
            </a:r>
          </a:p>
          <a:p>
            <a:r>
              <a:rPr lang="en-US" dirty="0"/>
              <a:t>Library generation and data processing</a:t>
            </a:r>
          </a:p>
          <a:p>
            <a:r>
              <a:rPr lang="en-US" dirty="0"/>
              <a:t>KSU results</a:t>
            </a:r>
          </a:p>
          <a:p>
            <a:r>
              <a:rPr lang="en-US" dirty="0"/>
              <a:t>Continuing work on KSU benchmarking tool</a:t>
            </a:r>
          </a:p>
          <a:p>
            <a:r>
              <a:rPr lang="en-US" dirty="0"/>
              <a:t>RIID simulation</a:t>
            </a:r>
          </a:p>
          <a:p>
            <a:pPr lvl="1"/>
            <a:r>
              <a:rPr lang="en-US" dirty="0"/>
              <a:t>Preliminary results</a:t>
            </a:r>
          </a:p>
          <a:p>
            <a:r>
              <a:rPr lang="en-US" dirty="0"/>
              <a:t>Work summary/proposal</a:t>
            </a:r>
          </a:p>
          <a:p>
            <a:r>
              <a:rPr lang="en-US" dirty="0"/>
              <a:t>References</a:t>
            </a:r>
          </a:p>
          <a:p>
            <a:r>
              <a:rPr lang="en-US" dirty="0"/>
              <a:t>Questions</a:t>
            </a:r>
          </a:p>
        </p:txBody>
      </p:sp>
    </p:spTree>
    <p:extLst>
      <p:ext uri="{BB962C8B-B14F-4D97-AF65-F5344CB8AC3E}">
        <p14:creationId xmlns:p14="http://schemas.microsoft.com/office/powerpoint/2010/main" val="412645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042407-D45D-489A-A587-E700819BE4FC}"/>
              </a:ext>
            </a:extLst>
          </p:cNvPr>
          <p:cNvPicPr>
            <a:picLocks noGrp="1" noChangeAspect="1"/>
          </p:cNvPicPr>
          <p:nvPr>
            <p:ph sz="half" idx="2"/>
          </p:nvPr>
        </p:nvPicPr>
        <p:blipFill>
          <a:blip r:embed="rId2"/>
          <a:stretch>
            <a:fillRect/>
          </a:stretch>
        </p:blipFill>
        <p:spPr>
          <a:xfrm>
            <a:off x="2198281" y="1148766"/>
            <a:ext cx="4747437" cy="3653755"/>
          </a:xfrm>
          <a:prstGeom prst="rect">
            <a:avLst/>
          </a:prstGeom>
        </p:spPr>
      </p:pic>
      <p:sp>
        <p:nvSpPr>
          <p:cNvPr id="3" name="Title 2">
            <a:extLst>
              <a:ext uri="{FF2B5EF4-FFF2-40B4-BE49-F238E27FC236}">
                <a16:creationId xmlns:a16="http://schemas.microsoft.com/office/drawing/2014/main" id="{76D54CC4-4C8D-44A4-A072-284C0B53C386}"/>
              </a:ext>
            </a:extLst>
          </p:cNvPr>
          <p:cNvSpPr>
            <a:spLocks noGrp="1"/>
          </p:cNvSpPr>
          <p:nvPr>
            <p:ph type="title"/>
          </p:nvPr>
        </p:nvSpPr>
        <p:spPr/>
        <p:txBody>
          <a:bodyPr/>
          <a:lstStyle/>
          <a:p>
            <a:r>
              <a:rPr lang="en-US" dirty="0"/>
              <a:t>Detector Response Features</a:t>
            </a:r>
          </a:p>
        </p:txBody>
      </p:sp>
      <p:sp>
        <p:nvSpPr>
          <p:cNvPr id="4" name="Content Placeholder 3">
            <a:extLst>
              <a:ext uri="{FF2B5EF4-FFF2-40B4-BE49-F238E27FC236}">
                <a16:creationId xmlns:a16="http://schemas.microsoft.com/office/drawing/2014/main" id="{56818048-26EB-46D0-8926-16FC6680AFC8}"/>
              </a:ext>
            </a:extLst>
          </p:cNvPr>
          <p:cNvSpPr>
            <a:spLocks noGrp="1"/>
          </p:cNvSpPr>
          <p:nvPr>
            <p:ph sz="half" idx="1"/>
          </p:nvPr>
        </p:nvSpPr>
        <p:spPr>
          <a:xfrm>
            <a:off x="228600" y="4796755"/>
            <a:ext cx="8686800" cy="1832645"/>
          </a:xfrm>
        </p:spPr>
        <p:txBody>
          <a:bodyPr>
            <a:normAutofit fontScale="62500" lnSpcReduction="20000"/>
          </a:bodyPr>
          <a:lstStyle/>
          <a:p>
            <a:pPr marL="0" indent="0">
              <a:buNone/>
            </a:pPr>
            <a:r>
              <a:rPr lang="en-US" b="1" dirty="0"/>
              <a:t>A:  Full Energy Peak		</a:t>
            </a:r>
            <a:endParaRPr lang="en-US" dirty="0"/>
          </a:p>
          <a:p>
            <a:r>
              <a:rPr lang="en-US" dirty="0"/>
              <a:t>The full energy peak is equal to the incoming photon energy, 6.13 MeV for this example.  The pulse signals that produce this signature occur when the particle enters the detector and deposits all of its energy with no escaping secondary particles.  This can occur in a single photoelectric absorption or by a series of reactions.  For this reason, the full energy peak can be referred to as the “photoelectric peak”.  </a:t>
            </a:r>
          </a:p>
          <a:p>
            <a:endParaRPr lang="en-US" dirty="0"/>
          </a:p>
        </p:txBody>
      </p:sp>
    </p:spTree>
    <p:extLst>
      <p:ext uri="{BB962C8B-B14F-4D97-AF65-F5344CB8AC3E}">
        <p14:creationId xmlns:p14="http://schemas.microsoft.com/office/powerpoint/2010/main" val="323914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042407-D45D-489A-A587-E700819BE4FC}"/>
              </a:ext>
            </a:extLst>
          </p:cNvPr>
          <p:cNvPicPr>
            <a:picLocks noGrp="1" noChangeAspect="1"/>
          </p:cNvPicPr>
          <p:nvPr>
            <p:ph sz="half" idx="2"/>
          </p:nvPr>
        </p:nvPicPr>
        <p:blipFill>
          <a:blip r:embed="rId2"/>
          <a:stretch>
            <a:fillRect/>
          </a:stretch>
        </p:blipFill>
        <p:spPr>
          <a:xfrm>
            <a:off x="2275262" y="1145685"/>
            <a:ext cx="4593475" cy="3535261"/>
          </a:xfrm>
          <a:prstGeom prst="rect">
            <a:avLst/>
          </a:prstGeom>
        </p:spPr>
      </p:pic>
      <p:sp>
        <p:nvSpPr>
          <p:cNvPr id="3" name="Title 2">
            <a:extLst>
              <a:ext uri="{FF2B5EF4-FFF2-40B4-BE49-F238E27FC236}">
                <a16:creationId xmlns:a16="http://schemas.microsoft.com/office/drawing/2014/main" id="{76D54CC4-4C8D-44A4-A072-284C0B53C386}"/>
              </a:ext>
            </a:extLst>
          </p:cNvPr>
          <p:cNvSpPr>
            <a:spLocks noGrp="1"/>
          </p:cNvSpPr>
          <p:nvPr>
            <p:ph type="title"/>
          </p:nvPr>
        </p:nvSpPr>
        <p:spPr/>
        <p:txBody>
          <a:bodyPr/>
          <a:lstStyle/>
          <a:p>
            <a:r>
              <a:rPr lang="en-US" dirty="0"/>
              <a:t>Detector Response Features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6818048-26EB-46D0-8926-16FC6680AFC8}"/>
                  </a:ext>
                </a:extLst>
              </p:cNvPr>
              <p:cNvSpPr>
                <a:spLocks noGrp="1"/>
              </p:cNvSpPr>
              <p:nvPr>
                <p:ph sz="half" idx="1"/>
              </p:nvPr>
            </p:nvSpPr>
            <p:spPr>
              <a:xfrm>
                <a:off x="228600" y="4680946"/>
                <a:ext cx="8686800" cy="1948454"/>
              </a:xfrm>
            </p:spPr>
            <p:txBody>
              <a:bodyPr>
                <a:normAutofit fontScale="55000" lnSpcReduction="20000"/>
              </a:bodyPr>
              <a:lstStyle/>
              <a:p>
                <a:pPr marL="0" indent="0">
                  <a:buNone/>
                </a:pPr>
                <a:r>
                  <a:rPr lang="en-US" b="1" dirty="0"/>
                  <a:t>B:  Compton Edge</a:t>
                </a:r>
                <a:endParaRPr lang="en-US" dirty="0"/>
              </a:p>
              <a:p>
                <a:r>
                  <a:rPr lang="en-US" dirty="0"/>
                  <a:t>The Compton edge occurs once a photon undergoes a Compton scattering reaction, and then exits the detector without depositing additional energy.  The scattering angle determines the energy that is deposited in the detector, ranging from 0° to 180°.  The maximum energy deposited by a Compton scattering identified as the Compton edge is:</a:t>
                </a:r>
              </a:p>
              <a:p>
                <a:endParaRPr lang="en-US" dirty="0"/>
              </a:p>
              <a:p>
                <a:pPr marL="0" indent="0">
                  <a:buNone/>
                </a:pPr>
                <a14:m>
                  <m:oMathPara xmlns:m="http://schemas.openxmlformats.org/officeDocument/2006/math">
                    <m:oMathParaPr>
                      <m:jc m:val="center"/>
                    </m:oMathParaPr>
                    <m:oMath xmlns:m="http://schemas.openxmlformats.org/officeDocument/2006/math">
                      <m:r>
                        <a:rPr lang="en-US" sz="2200" i="1"/>
                        <m:t>𝛥</m:t>
                      </m:r>
                      <m:r>
                        <a:rPr lang="en-US" sz="2200" i="1"/>
                        <m:t>𝐸</m:t>
                      </m:r>
                      <m:r>
                        <a:rPr lang="en-US" sz="2200" i="1"/>
                        <m:t>= </m:t>
                      </m:r>
                      <m:sSub>
                        <m:sSubPr>
                          <m:ctrlPr>
                            <a:rPr lang="en-US" sz="2200" i="1"/>
                          </m:ctrlPr>
                        </m:sSubPr>
                        <m:e>
                          <m:r>
                            <a:rPr lang="en-US" sz="2200" i="1"/>
                            <m:t>𝐸</m:t>
                          </m:r>
                        </m:e>
                        <m:sub>
                          <m:r>
                            <a:rPr lang="en-US" sz="2200" i="1"/>
                            <m:t>𝛾</m:t>
                          </m:r>
                        </m:sub>
                      </m:sSub>
                      <m:r>
                        <a:rPr lang="en-US" sz="2200" i="1"/>
                        <m:t>−</m:t>
                      </m:r>
                      <m:sSub>
                        <m:sSubPr>
                          <m:ctrlPr>
                            <a:rPr lang="en-US" sz="2200" i="1"/>
                          </m:ctrlPr>
                        </m:sSubPr>
                        <m:e>
                          <m:sSup>
                            <m:sSupPr>
                              <m:ctrlPr>
                                <a:rPr lang="en-US" sz="2200" i="1"/>
                              </m:ctrlPr>
                            </m:sSupPr>
                            <m:e>
                              <m:r>
                                <a:rPr lang="en-US" sz="2200" i="1"/>
                                <m:t>𝐸</m:t>
                              </m:r>
                            </m:e>
                            <m:sup>
                              <m:r>
                                <a:rPr lang="en-US" sz="2200" i="1"/>
                                <m:t>′</m:t>
                              </m:r>
                            </m:sup>
                          </m:sSup>
                        </m:e>
                        <m:sub>
                          <m:r>
                            <a:rPr lang="en-US" sz="2200" i="1"/>
                            <m:t>𝛾</m:t>
                          </m:r>
                        </m:sub>
                      </m:sSub>
                      <m:r>
                        <a:rPr lang="en-US" sz="2200" i="1"/>
                        <m:t>=6.13−</m:t>
                      </m:r>
                      <m:f>
                        <m:fPr>
                          <m:ctrlPr>
                            <a:rPr lang="en-US" sz="2200" i="1"/>
                          </m:ctrlPr>
                        </m:fPr>
                        <m:num>
                          <m:r>
                            <a:rPr lang="en-US" sz="2200" i="1"/>
                            <m:t>6.13</m:t>
                          </m:r>
                        </m:num>
                        <m:den>
                          <m:r>
                            <a:rPr lang="en-US" sz="2200" i="1"/>
                            <m:t>1+</m:t>
                          </m:r>
                          <m:d>
                            <m:dPr>
                              <m:ctrlPr>
                                <a:rPr lang="en-US" sz="2200" i="1"/>
                              </m:ctrlPr>
                            </m:dPr>
                            <m:e>
                              <m:r>
                                <a:rPr lang="en-US" sz="2200" i="1"/>
                                <m:t>1−</m:t>
                              </m:r>
                              <m:r>
                                <a:rPr lang="en-US" sz="2200" i="1"/>
                                <m:t>𝑐𝑜𝑠</m:t>
                              </m:r>
                              <m:r>
                                <a:rPr lang="en-US" sz="2200" i="1"/>
                                <m:t>𝜋</m:t>
                              </m:r>
                            </m:e>
                          </m:d>
                          <m:r>
                            <a:rPr lang="en-US" sz="2200" i="1"/>
                            <m:t>∗</m:t>
                          </m:r>
                          <m:f>
                            <m:fPr>
                              <m:ctrlPr>
                                <a:rPr lang="en-US" sz="2200" i="1"/>
                              </m:ctrlPr>
                            </m:fPr>
                            <m:num>
                              <m:r>
                                <a:rPr lang="en-US" sz="2200" i="1"/>
                                <m:t>6.13</m:t>
                              </m:r>
                            </m:num>
                            <m:den>
                              <m:r>
                                <a:rPr lang="en-US" sz="2200" i="1"/>
                                <m:t>0.511</m:t>
                              </m:r>
                            </m:den>
                          </m:f>
                        </m:den>
                      </m:f>
                      <m:r>
                        <a:rPr lang="en-US" sz="2200" i="1"/>
                        <m:t>= </m:t>
                      </m:r>
                      <m:r>
                        <a:rPr lang="en-US" sz="2200"/>
                        <m:t>5.88 </m:t>
                      </m:r>
                      <m:r>
                        <m:rPr>
                          <m:sty m:val="p"/>
                        </m:rPr>
                        <a:rPr lang="en-US" sz="2200"/>
                        <m:t>MeV</m:t>
                      </m:r>
                    </m:oMath>
                  </m:oMathPara>
                </a14:m>
                <a:endParaRPr lang="en-US" sz="2200" dirty="0"/>
              </a:p>
              <a:p>
                <a:endParaRPr lang="en-US" dirty="0"/>
              </a:p>
            </p:txBody>
          </p:sp>
        </mc:Choice>
        <mc:Fallback>
          <p:sp>
            <p:nvSpPr>
              <p:cNvPr id="4" name="Content Placeholder 3">
                <a:extLst>
                  <a:ext uri="{FF2B5EF4-FFF2-40B4-BE49-F238E27FC236}">
                    <a16:creationId xmlns:a16="http://schemas.microsoft.com/office/drawing/2014/main" id="{56818048-26EB-46D0-8926-16FC6680AFC8}"/>
                  </a:ext>
                </a:extLst>
              </p:cNvPr>
              <p:cNvSpPr>
                <a:spLocks noGrp="1" noRot="1" noChangeAspect="1" noMove="1" noResize="1" noEditPoints="1" noAdjustHandles="1" noChangeArrowheads="1" noChangeShapeType="1" noTextEdit="1"/>
              </p:cNvSpPr>
              <p:nvPr>
                <p:ph sz="half" idx="1"/>
              </p:nvPr>
            </p:nvSpPr>
            <p:spPr>
              <a:xfrm>
                <a:off x="228600" y="4680946"/>
                <a:ext cx="8686800" cy="1948454"/>
              </a:xfrm>
              <a:blipFill>
                <a:blip r:embed="rId3"/>
                <a:stretch>
                  <a:fillRect l="-281" t="-2500"/>
                </a:stretch>
              </a:blipFill>
            </p:spPr>
            <p:txBody>
              <a:bodyPr/>
              <a:lstStyle/>
              <a:p>
                <a:r>
                  <a:rPr lang="en-US">
                    <a:noFill/>
                  </a:rPr>
                  <a:t> </a:t>
                </a:r>
              </a:p>
            </p:txBody>
          </p:sp>
        </mc:Fallback>
      </mc:AlternateContent>
    </p:spTree>
    <p:extLst>
      <p:ext uri="{BB962C8B-B14F-4D97-AF65-F5344CB8AC3E}">
        <p14:creationId xmlns:p14="http://schemas.microsoft.com/office/powerpoint/2010/main" val="248640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042407-D45D-489A-A587-E700819BE4FC}"/>
              </a:ext>
            </a:extLst>
          </p:cNvPr>
          <p:cNvPicPr>
            <a:picLocks noGrp="1" noChangeAspect="1"/>
          </p:cNvPicPr>
          <p:nvPr>
            <p:ph sz="half" idx="2"/>
          </p:nvPr>
        </p:nvPicPr>
        <p:blipFill>
          <a:blip r:embed="rId2"/>
          <a:stretch>
            <a:fillRect/>
          </a:stretch>
        </p:blipFill>
        <p:spPr>
          <a:xfrm>
            <a:off x="2275262" y="1145685"/>
            <a:ext cx="4593475" cy="3535261"/>
          </a:xfrm>
          <a:prstGeom prst="rect">
            <a:avLst/>
          </a:prstGeom>
        </p:spPr>
      </p:pic>
      <p:sp>
        <p:nvSpPr>
          <p:cNvPr id="3" name="Title 2">
            <a:extLst>
              <a:ext uri="{FF2B5EF4-FFF2-40B4-BE49-F238E27FC236}">
                <a16:creationId xmlns:a16="http://schemas.microsoft.com/office/drawing/2014/main" id="{76D54CC4-4C8D-44A4-A072-284C0B53C386}"/>
              </a:ext>
            </a:extLst>
          </p:cNvPr>
          <p:cNvSpPr>
            <a:spLocks noGrp="1"/>
          </p:cNvSpPr>
          <p:nvPr>
            <p:ph type="title"/>
          </p:nvPr>
        </p:nvSpPr>
        <p:spPr/>
        <p:txBody>
          <a:bodyPr/>
          <a:lstStyle/>
          <a:p>
            <a:r>
              <a:rPr lang="en-US" dirty="0"/>
              <a:t>Detector Response Features</a:t>
            </a:r>
          </a:p>
        </p:txBody>
      </p:sp>
      <p:sp>
        <p:nvSpPr>
          <p:cNvPr id="4" name="Content Placeholder 3">
            <a:extLst>
              <a:ext uri="{FF2B5EF4-FFF2-40B4-BE49-F238E27FC236}">
                <a16:creationId xmlns:a16="http://schemas.microsoft.com/office/drawing/2014/main" id="{56818048-26EB-46D0-8926-16FC6680AFC8}"/>
              </a:ext>
            </a:extLst>
          </p:cNvPr>
          <p:cNvSpPr>
            <a:spLocks noGrp="1"/>
          </p:cNvSpPr>
          <p:nvPr>
            <p:ph sz="half" idx="1"/>
          </p:nvPr>
        </p:nvSpPr>
        <p:spPr>
          <a:xfrm>
            <a:off x="228600" y="4555111"/>
            <a:ext cx="8686800" cy="2177054"/>
          </a:xfrm>
        </p:spPr>
        <p:txBody>
          <a:bodyPr>
            <a:normAutofit fontScale="55000" lnSpcReduction="20000"/>
          </a:bodyPr>
          <a:lstStyle/>
          <a:p>
            <a:pPr marL="0" indent="0">
              <a:buNone/>
            </a:pPr>
            <a:r>
              <a:rPr lang="en-US" b="1" dirty="0"/>
              <a:t>C:  Single Escape Peak</a:t>
            </a:r>
            <a:endParaRPr lang="en-US" dirty="0"/>
          </a:p>
          <a:p>
            <a:r>
              <a:rPr lang="en-US" dirty="0"/>
              <a:t>In the event a photon creates a pair production reaction, an electron-positron pair is created.  The positron will then annihilate inside the detector, creating a 0.511 MeV photon.  If the annihilation photon exits the detector without depositing its energy and the full energy of the incoming photon is deposited inside the detector, the result is the single escape peak.  The energy of the peak is equal to the full energy peak minus the resting mass energy of an electron, 0.511 MeV.</a:t>
            </a:r>
          </a:p>
          <a:p>
            <a:pPr marL="0" indent="0">
              <a:buNone/>
            </a:pPr>
            <a:r>
              <a:rPr lang="en-US" b="1" dirty="0"/>
              <a:t>D:  Double Escape Peak</a:t>
            </a:r>
            <a:endParaRPr lang="en-US" dirty="0"/>
          </a:p>
          <a:p>
            <a:r>
              <a:rPr lang="en-US" dirty="0"/>
              <a:t>The double escape peak is the result of both annihilation photons escape the detector.  In this way, the resulting energy is equal to that of the full energy peak minus the resting mass energy of two electrons, 1.022 MeV.</a:t>
            </a:r>
          </a:p>
          <a:p>
            <a:pPr marL="0" indent="0">
              <a:buNone/>
            </a:pPr>
            <a:endParaRPr lang="en-US" dirty="0"/>
          </a:p>
          <a:p>
            <a:endParaRPr lang="en-US" dirty="0"/>
          </a:p>
        </p:txBody>
      </p:sp>
    </p:spTree>
    <p:extLst>
      <p:ext uri="{BB962C8B-B14F-4D97-AF65-F5344CB8AC3E}">
        <p14:creationId xmlns:p14="http://schemas.microsoft.com/office/powerpoint/2010/main" val="26909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042407-D45D-489A-A587-E700819BE4FC}"/>
              </a:ext>
            </a:extLst>
          </p:cNvPr>
          <p:cNvPicPr>
            <a:picLocks noGrp="1" noChangeAspect="1"/>
          </p:cNvPicPr>
          <p:nvPr>
            <p:ph sz="half" idx="2"/>
          </p:nvPr>
        </p:nvPicPr>
        <p:blipFill>
          <a:blip r:embed="rId2"/>
          <a:stretch>
            <a:fillRect/>
          </a:stretch>
        </p:blipFill>
        <p:spPr>
          <a:xfrm>
            <a:off x="2078989" y="1145685"/>
            <a:ext cx="4986021" cy="3837375"/>
          </a:xfrm>
          <a:prstGeom prst="rect">
            <a:avLst/>
          </a:prstGeom>
        </p:spPr>
      </p:pic>
      <p:sp>
        <p:nvSpPr>
          <p:cNvPr id="3" name="Title 2">
            <a:extLst>
              <a:ext uri="{FF2B5EF4-FFF2-40B4-BE49-F238E27FC236}">
                <a16:creationId xmlns:a16="http://schemas.microsoft.com/office/drawing/2014/main" id="{76D54CC4-4C8D-44A4-A072-284C0B53C386}"/>
              </a:ext>
            </a:extLst>
          </p:cNvPr>
          <p:cNvSpPr>
            <a:spLocks noGrp="1"/>
          </p:cNvSpPr>
          <p:nvPr>
            <p:ph type="title"/>
          </p:nvPr>
        </p:nvSpPr>
        <p:spPr/>
        <p:txBody>
          <a:bodyPr/>
          <a:lstStyle/>
          <a:p>
            <a:r>
              <a:rPr lang="en-US" dirty="0"/>
              <a:t>Detector Response Features</a:t>
            </a:r>
          </a:p>
        </p:txBody>
      </p:sp>
      <p:sp>
        <p:nvSpPr>
          <p:cNvPr id="4" name="Content Placeholder 3">
            <a:extLst>
              <a:ext uri="{FF2B5EF4-FFF2-40B4-BE49-F238E27FC236}">
                <a16:creationId xmlns:a16="http://schemas.microsoft.com/office/drawing/2014/main" id="{56818048-26EB-46D0-8926-16FC6680AFC8}"/>
              </a:ext>
            </a:extLst>
          </p:cNvPr>
          <p:cNvSpPr>
            <a:spLocks noGrp="1"/>
          </p:cNvSpPr>
          <p:nvPr>
            <p:ph sz="half" idx="1"/>
          </p:nvPr>
        </p:nvSpPr>
        <p:spPr>
          <a:xfrm>
            <a:off x="228600" y="4983060"/>
            <a:ext cx="8686800" cy="1646339"/>
          </a:xfrm>
        </p:spPr>
        <p:txBody>
          <a:bodyPr>
            <a:normAutofit fontScale="70000" lnSpcReduction="20000"/>
          </a:bodyPr>
          <a:lstStyle/>
          <a:p>
            <a:pPr marL="0" indent="0">
              <a:buNone/>
            </a:pPr>
            <a:r>
              <a:rPr lang="en-US" b="1" dirty="0"/>
              <a:t>E:  Annihilation Peak</a:t>
            </a:r>
            <a:endParaRPr lang="en-US" dirty="0"/>
          </a:p>
          <a:p>
            <a:r>
              <a:rPr lang="en-US" dirty="0"/>
              <a:t>In the event that the incoming particle interacts with a material outside of the detector by a pair production reaction, a resulting annihilation photon can enter the detector and deposit its energy.  The annihilation peak appears when the detector is surrounded by a dense material and is equal to 0.511 MeV.</a:t>
            </a:r>
          </a:p>
          <a:p>
            <a:endParaRPr lang="en-US" dirty="0"/>
          </a:p>
        </p:txBody>
      </p:sp>
    </p:spTree>
    <p:extLst>
      <p:ext uri="{BB962C8B-B14F-4D97-AF65-F5344CB8AC3E}">
        <p14:creationId xmlns:p14="http://schemas.microsoft.com/office/powerpoint/2010/main" val="3488441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042407-D45D-489A-A587-E700819BE4FC}"/>
              </a:ext>
            </a:extLst>
          </p:cNvPr>
          <p:cNvPicPr>
            <a:picLocks noGrp="1" noChangeAspect="1"/>
          </p:cNvPicPr>
          <p:nvPr>
            <p:ph sz="half" idx="2"/>
          </p:nvPr>
        </p:nvPicPr>
        <p:blipFill>
          <a:blip r:embed="rId2"/>
          <a:stretch>
            <a:fillRect/>
          </a:stretch>
        </p:blipFill>
        <p:spPr>
          <a:xfrm>
            <a:off x="2275262" y="1145685"/>
            <a:ext cx="4593475" cy="3535261"/>
          </a:xfrm>
          <a:prstGeom prst="rect">
            <a:avLst/>
          </a:prstGeom>
        </p:spPr>
      </p:pic>
      <p:sp>
        <p:nvSpPr>
          <p:cNvPr id="3" name="Title 2">
            <a:extLst>
              <a:ext uri="{FF2B5EF4-FFF2-40B4-BE49-F238E27FC236}">
                <a16:creationId xmlns:a16="http://schemas.microsoft.com/office/drawing/2014/main" id="{76D54CC4-4C8D-44A4-A072-284C0B53C386}"/>
              </a:ext>
            </a:extLst>
          </p:cNvPr>
          <p:cNvSpPr>
            <a:spLocks noGrp="1"/>
          </p:cNvSpPr>
          <p:nvPr>
            <p:ph type="title"/>
          </p:nvPr>
        </p:nvSpPr>
        <p:spPr/>
        <p:txBody>
          <a:bodyPr/>
          <a:lstStyle/>
          <a:p>
            <a:r>
              <a:rPr lang="en-US" dirty="0"/>
              <a:t>Detector Response Features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6818048-26EB-46D0-8926-16FC6680AFC8}"/>
                  </a:ext>
                </a:extLst>
              </p:cNvPr>
              <p:cNvSpPr>
                <a:spLocks noGrp="1"/>
              </p:cNvSpPr>
              <p:nvPr>
                <p:ph sz="half" idx="1"/>
              </p:nvPr>
            </p:nvSpPr>
            <p:spPr>
              <a:xfrm>
                <a:off x="228600" y="4680946"/>
                <a:ext cx="8686800" cy="1948454"/>
              </a:xfrm>
            </p:spPr>
            <p:txBody>
              <a:bodyPr>
                <a:normAutofit fontScale="47500" lnSpcReduction="20000"/>
              </a:bodyPr>
              <a:lstStyle/>
              <a:p>
                <a:pPr marL="0" indent="0">
                  <a:buNone/>
                </a:pPr>
                <a:r>
                  <a:rPr lang="en-US" b="1" dirty="0"/>
                  <a:t>F:  Backscattering Peak</a:t>
                </a:r>
                <a:endParaRPr lang="en-US" dirty="0"/>
              </a:p>
              <a:p>
                <a:r>
                  <a:rPr lang="en-US" dirty="0"/>
                  <a:t>The backscattering peak is created when a Compton scattering even occurs outside the detector and the scattered photon reaches the detector and deposits its full energy.  The scattering angle occurs over a small range of angles around 180°.  This causes the peak to be a range of energies instead of a singular energy peak.  The energy for backscattering peaks is usually between 200 and 300 KeV.  For the case of 180° scatter, the energy of the incoming scattered photon would be</a:t>
                </a:r>
              </a:p>
              <a:p>
                <a:endParaRPr lang="en-US" dirty="0"/>
              </a:p>
              <a:p>
                <a:pPr marL="0" indent="0">
                  <a:buNone/>
                </a:pPr>
                <a14:m>
                  <m:oMathPara xmlns:m="http://schemas.openxmlformats.org/officeDocument/2006/math">
                    <m:oMathParaPr>
                      <m:jc m:val="center"/>
                    </m:oMathParaPr>
                    <m:oMath xmlns:m="http://schemas.openxmlformats.org/officeDocument/2006/math">
                      <m:sSub>
                        <m:sSubPr>
                          <m:ctrlPr>
                            <a:rPr lang="en-US" i="1"/>
                          </m:ctrlPr>
                        </m:sSubPr>
                        <m:e>
                          <m:sSup>
                            <m:sSupPr>
                              <m:ctrlPr>
                                <a:rPr lang="en-US" i="1"/>
                              </m:ctrlPr>
                            </m:sSupPr>
                            <m:e>
                              <m:r>
                                <a:rPr lang="en-US" i="1"/>
                                <m:t>𝐸</m:t>
                              </m:r>
                            </m:e>
                            <m:sup>
                              <m:r>
                                <a:rPr lang="en-US" i="1"/>
                                <m:t>′</m:t>
                              </m:r>
                            </m:sup>
                          </m:sSup>
                        </m:e>
                        <m:sub>
                          <m:r>
                            <a:rPr lang="en-US" i="1"/>
                            <m:t>𝛾</m:t>
                          </m:r>
                        </m:sub>
                      </m:sSub>
                      <m:r>
                        <a:rPr lang="en-US" i="1"/>
                        <m:t>=</m:t>
                      </m:r>
                      <m:f>
                        <m:fPr>
                          <m:ctrlPr>
                            <a:rPr lang="en-US" i="1"/>
                          </m:ctrlPr>
                        </m:fPr>
                        <m:num>
                          <m:r>
                            <a:rPr lang="en-US" i="1"/>
                            <m:t>6.13</m:t>
                          </m:r>
                        </m:num>
                        <m:den>
                          <m:r>
                            <a:rPr lang="en-US" i="1"/>
                            <m:t>1+</m:t>
                          </m:r>
                          <m:d>
                            <m:dPr>
                              <m:ctrlPr>
                                <a:rPr lang="en-US" i="1"/>
                              </m:ctrlPr>
                            </m:dPr>
                            <m:e>
                              <m:r>
                                <a:rPr lang="en-US" i="1"/>
                                <m:t>1−</m:t>
                              </m:r>
                              <m:r>
                                <a:rPr lang="en-US" i="1"/>
                                <m:t>𝑐𝑜𝑠</m:t>
                              </m:r>
                              <m:r>
                                <a:rPr lang="en-US" i="1"/>
                                <m:t>𝜋</m:t>
                              </m:r>
                            </m:e>
                          </m:d>
                          <m:r>
                            <a:rPr lang="en-US" i="1"/>
                            <m:t>∗</m:t>
                          </m:r>
                          <m:f>
                            <m:fPr>
                              <m:ctrlPr>
                                <a:rPr lang="en-US" i="1"/>
                              </m:ctrlPr>
                            </m:fPr>
                            <m:num>
                              <m:r>
                                <a:rPr lang="en-US" i="1"/>
                                <m:t>6.13</m:t>
                              </m:r>
                            </m:num>
                            <m:den>
                              <m:r>
                                <a:rPr lang="en-US" i="1"/>
                                <m:t>0.511</m:t>
                              </m:r>
                            </m:den>
                          </m:f>
                        </m:den>
                      </m:f>
                      <m:r>
                        <a:rPr lang="en-US" i="1"/>
                        <m:t>= 0.245</m:t>
                      </m:r>
                      <m:r>
                        <a:rPr lang="en-US"/>
                        <m:t> </m:t>
                      </m:r>
                      <m:r>
                        <m:rPr>
                          <m:sty m:val="p"/>
                        </m:rPr>
                        <a:rPr lang="en-US"/>
                        <m:t>MeV</m:t>
                      </m:r>
                    </m:oMath>
                  </m:oMathPara>
                </a14:m>
                <a:endParaRPr lang="en-US" dirty="0"/>
              </a:p>
            </p:txBody>
          </p:sp>
        </mc:Choice>
        <mc:Fallback>
          <p:sp>
            <p:nvSpPr>
              <p:cNvPr id="4" name="Content Placeholder 3">
                <a:extLst>
                  <a:ext uri="{FF2B5EF4-FFF2-40B4-BE49-F238E27FC236}">
                    <a16:creationId xmlns:a16="http://schemas.microsoft.com/office/drawing/2014/main" id="{56818048-26EB-46D0-8926-16FC6680AFC8}"/>
                  </a:ext>
                </a:extLst>
              </p:cNvPr>
              <p:cNvSpPr>
                <a:spLocks noGrp="1" noRot="1" noChangeAspect="1" noMove="1" noResize="1" noEditPoints="1" noAdjustHandles="1" noChangeArrowheads="1" noChangeShapeType="1" noTextEdit="1"/>
              </p:cNvSpPr>
              <p:nvPr>
                <p:ph sz="half" idx="1"/>
              </p:nvPr>
            </p:nvSpPr>
            <p:spPr>
              <a:xfrm>
                <a:off x="228600" y="4680946"/>
                <a:ext cx="8686800" cy="1948454"/>
              </a:xfrm>
              <a:blipFill>
                <a:blip r:embed="rId3"/>
                <a:stretch>
                  <a:fillRect l="-140" t="-1875"/>
                </a:stretch>
              </a:blipFill>
            </p:spPr>
            <p:txBody>
              <a:bodyPr/>
              <a:lstStyle/>
              <a:p>
                <a:r>
                  <a:rPr lang="en-US">
                    <a:noFill/>
                  </a:rPr>
                  <a:t> </a:t>
                </a:r>
              </a:p>
            </p:txBody>
          </p:sp>
        </mc:Fallback>
      </mc:AlternateContent>
    </p:spTree>
    <p:extLst>
      <p:ext uri="{BB962C8B-B14F-4D97-AF65-F5344CB8AC3E}">
        <p14:creationId xmlns:p14="http://schemas.microsoft.com/office/powerpoint/2010/main" val="1336235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042407-D45D-489A-A587-E700819BE4FC}"/>
              </a:ext>
            </a:extLst>
          </p:cNvPr>
          <p:cNvPicPr>
            <a:picLocks noGrp="1" noChangeAspect="1"/>
          </p:cNvPicPr>
          <p:nvPr>
            <p:ph sz="half" idx="2"/>
          </p:nvPr>
        </p:nvPicPr>
        <p:blipFill>
          <a:blip r:embed="rId2"/>
          <a:stretch>
            <a:fillRect/>
          </a:stretch>
        </p:blipFill>
        <p:spPr>
          <a:xfrm>
            <a:off x="2078989" y="1145685"/>
            <a:ext cx="4986021" cy="3837375"/>
          </a:xfrm>
          <a:prstGeom prst="rect">
            <a:avLst/>
          </a:prstGeom>
        </p:spPr>
      </p:pic>
      <p:sp>
        <p:nvSpPr>
          <p:cNvPr id="3" name="Title 2">
            <a:extLst>
              <a:ext uri="{FF2B5EF4-FFF2-40B4-BE49-F238E27FC236}">
                <a16:creationId xmlns:a16="http://schemas.microsoft.com/office/drawing/2014/main" id="{76D54CC4-4C8D-44A4-A072-284C0B53C386}"/>
              </a:ext>
            </a:extLst>
          </p:cNvPr>
          <p:cNvSpPr>
            <a:spLocks noGrp="1"/>
          </p:cNvSpPr>
          <p:nvPr>
            <p:ph type="title"/>
          </p:nvPr>
        </p:nvSpPr>
        <p:spPr/>
        <p:txBody>
          <a:bodyPr/>
          <a:lstStyle/>
          <a:p>
            <a:r>
              <a:rPr lang="en-US" dirty="0"/>
              <a:t>Detector Response Features</a:t>
            </a:r>
          </a:p>
        </p:txBody>
      </p:sp>
      <p:sp>
        <p:nvSpPr>
          <p:cNvPr id="4" name="Content Placeholder 3">
            <a:extLst>
              <a:ext uri="{FF2B5EF4-FFF2-40B4-BE49-F238E27FC236}">
                <a16:creationId xmlns:a16="http://schemas.microsoft.com/office/drawing/2014/main" id="{56818048-26EB-46D0-8926-16FC6680AFC8}"/>
              </a:ext>
            </a:extLst>
          </p:cNvPr>
          <p:cNvSpPr>
            <a:spLocks noGrp="1"/>
          </p:cNvSpPr>
          <p:nvPr>
            <p:ph sz="half" idx="1"/>
          </p:nvPr>
        </p:nvSpPr>
        <p:spPr>
          <a:xfrm>
            <a:off x="228600" y="4983060"/>
            <a:ext cx="8686800" cy="1646339"/>
          </a:xfrm>
        </p:spPr>
        <p:txBody>
          <a:bodyPr>
            <a:normAutofit fontScale="55000" lnSpcReduction="20000"/>
          </a:bodyPr>
          <a:lstStyle/>
          <a:p>
            <a:pPr marL="0" indent="0">
              <a:buNone/>
            </a:pPr>
            <a:r>
              <a:rPr lang="en-US" b="1" dirty="0"/>
              <a:t>G:  X-Ray Fluorescence Peaks</a:t>
            </a:r>
            <a:endParaRPr lang="en-US" dirty="0"/>
          </a:p>
          <a:p>
            <a:r>
              <a:rPr lang="en-US" dirty="0"/>
              <a:t>X-ray fluorescence peaks are not of interest to prompt gamma neutron activation analysis and contributes to a collection of noise signatures that collect below 100 KeV.  These peaks are generated by interactions that occur in the surrounding medium by exciting the target atom.  During the de-excitation, characteristic X-ray photons are emitted and enter the detector and deposit their full energy.  These peaks complicate the fitting functions, as they can be orders of magnitude higher than other signatures within the spectrum.</a:t>
            </a:r>
          </a:p>
          <a:p>
            <a:endParaRPr lang="en-US" dirty="0"/>
          </a:p>
        </p:txBody>
      </p:sp>
    </p:spTree>
    <p:extLst>
      <p:ext uri="{BB962C8B-B14F-4D97-AF65-F5344CB8AC3E}">
        <p14:creationId xmlns:p14="http://schemas.microsoft.com/office/powerpoint/2010/main" val="210667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042407-D45D-489A-A587-E700819BE4FC}"/>
              </a:ext>
            </a:extLst>
          </p:cNvPr>
          <p:cNvPicPr>
            <a:picLocks noGrp="1" noChangeAspect="1"/>
          </p:cNvPicPr>
          <p:nvPr>
            <p:ph sz="half" idx="2"/>
          </p:nvPr>
        </p:nvPicPr>
        <p:blipFill>
          <a:blip r:embed="rId2"/>
          <a:stretch>
            <a:fillRect/>
          </a:stretch>
        </p:blipFill>
        <p:spPr>
          <a:xfrm>
            <a:off x="2078989" y="1145685"/>
            <a:ext cx="4986021" cy="3837375"/>
          </a:xfrm>
          <a:prstGeom prst="rect">
            <a:avLst/>
          </a:prstGeom>
        </p:spPr>
      </p:pic>
      <p:sp>
        <p:nvSpPr>
          <p:cNvPr id="3" name="Title 2">
            <a:extLst>
              <a:ext uri="{FF2B5EF4-FFF2-40B4-BE49-F238E27FC236}">
                <a16:creationId xmlns:a16="http://schemas.microsoft.com/office/drawing/2014/main" id="{76D54CC4-4C8D-44A4-A072-284C0B53C386}"/>
              </a:ext>
            </a:extLst>
          </p:cNvPr>
          <p:cNvSpPr>
            <a:spLocks noGrp="1"/>
          </p:cNvSpPr>
          <p:nvPr>
            <p:ph type="title"/>
          </p:nvPr>
        </p:nvSpPr>
        <p:spPr/>
        <p:txBody>
          <a:bodyPr/>
          <a:lstStyle/>
          <a:p>
            <a:r>
              <a:rPr lang="en-US" dirty="0"/>
              <a:t>Detector Response Features</a:t>
            </a:r>
          </a:p>
        </p:txBody>
      </p:sp>
      <p:sp>
        <p:nvSpPr>
          <p:cNvPr id="4" name="Content Placeholder 3">
            <a:extLst>
              <a:ext uri="{FF2B5EF4-FFF2-40B4-BE49-F238E27FC236}">
                <a16:creationId xmlns:a16="http://schemas.microsoft.com/office/drawing/2014/main" id="{56818048-26EB-46D0-8926-16FC6680AFC8}"/>
              </a:ext>
            </a:extLst>
          </p:cNvPr>
          <p:cNvSpPr>
            <a:spLocks noGrp="1"/>
          </p:cNvSpPr>
          <p:nvPr>
            <p:ph sz="half" idx="1"/>
          </p:nvPr>
        </p:nvSpPr>
        <p:spPr>
          <a:xfrm>
            <a:off x="228600" y="4983060"/>
            <a:ext cx="8686800" cy="1510019"/>
          </a:xfrm>
        </p:spPr>
        <p:txBody>
          <a:bodyPr>
            <a:normAutofit fontScale="62500" lnSpcReduction="20000"/>
          </a:bodyPr>
          <a:lstStyle/>
          <a:p>
            <a:pPr marL="0" indent="0">
              <a:buNone/>
            </a:pPr>
            <a:r>
              <a:rPr lang="en-US" b="1" dirty="0"/>
              <a:t>H:  X-Ray Escape Peaks</a:t>
            </a:r>
            <a:endParaRPr lang="en-US" dirty="0"/>
          </a:p>
          <a:p>
            <a:r>
              <a:rPr lang="en-US" dirty="0"/>
              <a:t>When the excited atoms discussed above are generated within the detector, an X-ray photon can exit the detector.  The resulting energy response is equal to the full energy peak minus the energy carried by the exited photon.  If the detector material is larger than 1”, these events happen infrequently and do not affect the total response substantially.</a:t>
            </a:r>
          </a:p>
          <a:p>
            <a:endParaRPr lang="en-US" dirty="0"/>
          </a:p>
        </p:txBody>
      </p:sp>
    </p:spTree>
    <p:extLst>
      <p:ext uri="{BB962C8B-B14F-4D97-AF65-F5344CB8AC3E}">
        <p14:creationId xmlns:p14="http://schemas.microsoft.com/office/powerpoint/2010/main" val="2366068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339E3-183C-4F9A-BA66-953D5BCF4C57}"/>
              </a:ext>
            </a:extLst>
          </p:cNvPr>
          <p:cNvSpPr>
            <a:spLocks noGrp="1"/>
          </p:cNvSpPr>
          <p:nvPr>
            <p:ph type="title"/>
          </p:nvPr>
        </p:nvSpPr>
        <p:spPr/>
        <p:txBody>
          <a:bodyPr/>
          <a:lstStyle/>
          <a:p>
            <a:r>
              <a:rPr lang="en-US" dirty="0"/>
              <a:t>Monte Carlo Library Least Squares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C72DEFB-B88B-4175-8607-2F01C24DAC2D}"/>
                  </a:ext>
                </a:extLst>
              </p:cNvPr>
              <p:cNvSpPr>
                <a:spLocks noGrp="1"/>
              </p:cNvSpPr>
              <p:nvPr>
                <p:ph idx="1"/>
              </p:nvPr>
            </p:nvSpPr>
            <p:spPr/>
            <p:txBody>
              <a:bodyPr>
                <a:normAutofit/>
              </a:bodyPr>
              <a:lstStyle/>
              <a:p>
                <a:r>
                  <a:rPr lang="en-US" dirty="0">
                    <a:cs typeface="Calibri" panose="020F0502020204030204" pitchFamily="34" charset="0"/>
                  </a:rPr>
                  <a:t>Same principle as ordinary least squares with library spectra used as the input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e>
                    </m:nary>
                  </m:oMath>
                </a14:m>
                <a:endParaRPr lang="en-US" dirty="0"/>
              </a:p>
              <a:p>
                <a:pPr lvl="1"/>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oMath>
                </a14:m>
                <a:r>
                  <a:rPr lang="en-US" sz="2800" dirty="0"/>
                  <a:t> is the counts per channel </a:t>
                </a:r>
                <a14:m>
                  <m:oMath xmlns:m="http://schemas.openxmlformats.org/officeDocument/2006/math">
                    <m:r>
                      <a:rPr lang="en-US" sz="2800" i="1">
                        <a:latin typeface="Cambria Math" panose="02040503050406030204" pitchFamily="18" charset="0"/>
                      </a:rPr>
                      <m:t>𝑖</m:t>
                    </m:r>
                  </m:oMath>
                </a14:m>
                <a:endParaRPr lang="en-US" sz="2800" dirty="0"/>
              </a:p>
              <a:p>
                <a:pPr lvl="1"/>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𝑗</m:t>
                        </m:r>
                      </m:sub>
                    </m:sSub>
                    <m:r>
                      <m:rPr>
                        <m:nor/>
                      </m:rPr>
                      <a:rPr lang="en-US" sz="2800" dirty="0"/>
                      <m:t> </m:t>
                    </m:r>
                    <m:r>
                      <m:rPr>
                        <m:nor/>
                      </m:rPr>
                      <a:rPr lang="en-US" sz="2800" dirty="0"/>
                      <m:t>are</m:t>
                    </m:r>
                    <m:r>
                      <m:rPr>
                        <m:nor/>
                      </m:rPr>
                      <a:rPr lang="en-US" sz="2800" dirty="0"/>
                      <m:t> </m:t>
                    </m:r>
                    <m:r>
                      <m:rPr>
                        <m:nor/>
                      </m:rPr>
                      <a:rPr lang="en-US" sz="2800" dirty="0"/>
                      <m:t>linear</m:t>
                    </m:r>
                    <m:r>
                      <m:rPr>
                        <m:nor/>
                      </m:rPr>
                      <a:rPr lang="en-US" sz="2800" dirty="0"/>
                      <m:t> </m:t>
                    </m:r>
                    <m:r>
                      <m:rPr>
                        <m:nor/>
                      </m:rPr>
                      <a:rPr lang="en-US" sz="2800" dirty="0"/>
                      <m:t>coefficients</m:t>
                    </m:r>
                    <m:r>
                      <m:rPr>
                        <m:nor/>
                      </m:rPr>
                      <a:rPr lang="en-US" sz="2800" dirty="0"/>
                      <m:t> </m:t>
                    </m:r>
                    <m:r>
                      <m:rPr>
                        <m:nor/>
                      </m:rPr>
                      <a:rPr lang="en-US" sz="2800" dirty="0"/>
                      <m:t>for</m:t>
                    </m:r>
                    <m:r>
                      <m:rPr>
                        <m:nor/>
                      </m:rPr>
                      <a:rPr lang="en-US" sz="2800" dirty="0"/>
                      <m:t> </m:t>
                    </m:r>
                    <m:r>
                      <m:rPr>
                        <m:nor/>
                      </m:rPr>
                      <a:rPr lang="en-US" sz="2800" dirty="0"/>
                      <m:t>each</m:t>
                    </m:r>
                    <m:r>
                      <m:rPr>
                        <m:nor/>
                      </m:rPr>
                      <a:rPr lang="en-US" sz="2800" dirty="0"/>
                      <m:t> </m:t>
                    </m:r>
                    <m:r>
                      <m:rPr>
                        <m:nor/>
                      </m:rPr>
                      <a:rPr lang="en-US" sz="2800" dirty="0"/>
                      <m:t>element</m:t>
                    </m:r>
                    <m:r>
                      <m:rPr>
                        <m:nor/>
                      </m:rPr>
                      <a:rPr lang="en-US" sz="2800" dirty="0"/>
                      <m:t> </m:t>
                    </m:r>
                    <m:r>
                      <a:rPr lang="en-US" sz="2800" i="1">
                        <a:latin typeface="Cambria Math" panose="02040503050406030204" pitchFamily="18" charset="0"/>
                      </a:rPr>
                      <m:t>𝑗</m:t>
                    </m:r>
                  </m:oMath>
                </a14:m>
                <a:endParaRPr lang="en-US" sz="2800" dirty="0"/>
              </a:p>
              <a:p>
                <a:pPr lvl="1"/>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𝑖𝑗</m:t>
                        </m:r>
                      </m:sub>
                    </m:sSub>
                  </m:oMath>
                </a14:m>
                <a:r>
                  <a:rPr lang="en-US" sz="2800" dirty="0"/>
                  <a:t> are the library spectra, or counts in channel </a:t>
                </a:r>
                <a14:m>
                  <m:oMath xmlns:m="http://schemas.openxmlformats.org/officeDocument/2006/math">
                    <m:r>
                      <a:rPr lang="en-US" sz="2800" i="1">
                        <a:latin typeface="Cambria Math" panose="02040503050406030204" pitchFamily="18" charset="0"/>
                      </a:rPr>
                      <m:t>𝑖</m:t>
                    </m:r>
                  </m:oMath>
                </a14:m>
                <a:r>
                  <a:rPr lang="en-US" sz="2800" dirty="0"/>
                  <a:t> of element </a:t>
                </a:r>
                <a14:m>
                  <m:oMath xmlns:m="http://schemas.openxmlformats.org/officeDocument/2006/math">
                    <m:r>
                      <a:rPr lang="en-US" sz="2800" i="1">
                        <a:latin typeface="Cambria Math" panose="02040503050406030204" pitchFamily="18" charset="0"/>
                      </a:rPr>
                      <m:t>𝑗</m:t>
                    </m:r>
                  </m:oMath>
                </a14:m>
                <a:endParaRPr lang="en-US" sz="2800" dirty="0"/>
              </a:p>
              <a:p>
                <a:pPr lvl="1"/>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𝑖</m:t>
                        </m:r>
                      </m:sub>
                    </m:sSub>
                  </m:oMath>
                </a14:m>
                <a:r>
                  <a:rPr lang="en-US" sz="2800" dirty="0"/>
                  <a:t> is random error in counts in channel </a:t>
                </a:r>
                <a14:m>
                  <m:oMath xmlns:m="http://schemas.openxmlformats.org/officeDocument/2006/math">
                    <m:r>
                      <a:rPr lang="en-US" sz="2800" i="1">
                        <a:latin typeface="Cambria Math" panose="02040503050406030204" pitchFamily="18" charset="0"/>
                      </a:rPr>
                      <m:t>𝑖</m:t>
                    </m:r>
                  </m:oMath>
                </a14:m>
                <a:endParaRPr lang="en-US" sz="2800" dirty="0"/>
              </a:p>
              <a:p>
                <a:r>
                  <a:rPr lang="en-US" sz="3200" dirty="0"/>
                  <a:t>How to deal with changing environments and unknown compositions?</a:t>
                </a:r>
              </a:p>
            </p:txBody>
          </p:sp>
        </mc:Choice>
        <mc:Fallback xmlns="">
          <p:sp>
            <p:nvSpPr>
              <p:cNvPr id="5" name="Content Placeholder 4">
                <a:extLst>
                  <a:ext uri="{FF2B5EF4-FFF2-40B4-BE49-F238E27FC236}">
                    <a16:creationId xmlns:a16="http://schemas.microsoft.com/office/drawing/2014/main" id="{BC72DEFB-B88B-4175-8607-2F01C24DAC2D}"/>
                  </a:ext>
                </a:extLst>
              </p:cNvPr>
              <p:cNvSpPr>
                <a:spLocks noGrp="1" noRot="1" noChangeAspect="1" noMove="1" noResize="1" noEditPoints="1" noAdjustHandles="1" noChangeArrowheads="1" noChangeShapeType="1" noTextEdit="1"/>
              </p:cNvSpPr>
              <p:nvPr>
                <p:ph idx="1"/>
              </p:nvPr>
            </p:nvSpPr>
            <p:spPr>
              <a:blipFill>
                <a:blip r:embed="rId2"/>
                <a:stretch>
                  <a:fillRect l="-1614" t="-1111"/>
                </a:stretch>
              </a:blipFill>
            </p:spPr>
            <p:txBody>
              <a:bodyPr/>
              <a:lstStyle/>
              <a:p>
                <a:r>
                  <a:rPr lang="en-US">
                    <a:noFill/>
                  </a:rPr>
                  <a:t> </a:t>
                </a:r>
              </a:p>
            </p:txBody>
          </p:sp>
        </mc:Fallback>
      </mc:AlternateContent>
    </p:spTree>
    <p:extLst>
      <p:ext uri="{BB962C8B-B14F-4D97-AF65-F5344CB8AC3E}">
        <p14:creationId xmlns:p14="http://schemas.microsoft.com/office/powerpoint/2010/main" val="3921321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21F-46B9-4B5E-952C-75B743957376}"/>
              </a:ext>
            </a:extLst>
          </p:cNvPr>
          <p:cNvSpPr>
            <a:spLocks noGrp="1"/>
          </p:cNvSpPr>
          <p:nvPr>
            <p:ph type="title"/>
          </p:nvPr>
        </p:nvSpPr>
        <p:spPr/>
        <p:txBody>
          <a:bodyPr/>
          <a:lstStyle/>
          <a:p>
            <a:r>
              <a:rPr lang="en-US" dirty="0"/>
              <a:t>Supervised Machine Learning</a:t>
            </a:r>
          </a:p>
        </p:txBody>
      </p:sp>
      <p:pic>
        <p:nvPicPr>
          <p:cNvPr id="11" name="Content Placeholder 10">
            <a:extLst>
              <a:ext uri="{FF2B5EF4-FFF2-40B4-BE49-F238E27FC236}">
                <a16:creationId xmlns:a16="http://schemas.microsoft.com/office/drawing/2014/main" id="{7CF7B1B2-8070-457E-A586-9738CBC919E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885934"/>
            <a:ext cx="4267200" cy="1181131"/>
          </a:xfrm>
        </p:spPr>
      </p:pic>
      <p:sp>
        <p:nvSpPr>
          <p:cNvPr id="8" name="Content Placeholder 7">
            <a:extLst>
              <a:ext uri="{FF2B5EF4-FFF2-40B4-BE49-F238E27FC236}">
                <a16:creationId xmlns:a16="http://schemas.microsoft.com/office/drawing/2014/main" id="{552E21A7-3618-4E75-8BB9-1F57601E3312}"/>
              </a:ext>
            </a:extLst>
          </p:cNvPr>
          <p:cNvSpPr>
            <a:spLocks noGrp="1"/>
          </p:cNvSpPr>
          <p:nvPr>
            <p:ph sz="half" idx="11"/>
          </p:nvPr>
        </p:nvSpPr>
        <p:spPr/>
        <p:txBody>
          <a:bodyPr>
            <a:normAutofit fontScale="85000" lnSpcReduction="20000"/>
          </a:bodyPr>
          <a:lstStyle/>
          <a:p>
            <a:r>
              <a:rPr lang="en-US" dirty="0"/>
              <a:t>Ordinary Least Squares traditionally suffers from overfitting</a:t>
            </a:r>
          </a:p>
          <a:p>
            <a:pPr lvl="1"/>
            <a:r>
              <a:rPr lang="en-US" dirty="0"/>
              <a:t>Too many model parameters</a:t>
            </a:r>
          </a:p>
          <a:p>
            <a:r>
              <a:rPr lang="en-US" dirty="0"/>
              <a:t>Model selection should have the right parameters to accurately predict/fit correct solution</a:t>
            </a:r>
          </a:p>
        </p:txBody>
      </p:sp>
      <p:sp>
        <p:nvSpPr>
          <p:cNvPr id="9" name="Content Placeholder 8">
            <a:extLst>
              <a:ext uri="{FF2B5EF4-FFF2-40B4-BE49-F238E27FC236}">
                <a16:creationId xmlns:a16="http://schemas.microsoft.com/office/drawing/2014/main" id="{6E0F38E0-4649-450B-BF8C-43BF58549013}"/>
              </a:ext>
            </a:extLst>
          </p:cNvPr>
          <p:cNvSpPr>
            <a:spLocks noGrp="1"/>
          </p:cNvSpPr>
          <p:nvPr>
            <p:ph sz="half" idx="12"/>
          </p:nvPr>
        </p:nvSpPr>
        <p:spPr>
          <a:xfrm>
            <a:off x="228600" y="3734940"/>
            <a:ext cx="4267200" cy="2667000"/>
          </a:xfrm>
        </p:spPr>
        <p:txBody>
          <a:bodyPr>
            <a:normAutofit fontScale="77500" lnSpcReduction="20000"/>
          </a:bodyPr>
          <a:lstStyle/>
          <a:p>
            <a:r>
              <a:rPr lang="en-US" dirty="0"/>
              <a:t>Adding complexity to the model increases bias while reducing variance</a:t>
            </a:r>
          </a:p>
          <a:p>
            <a:r>
              <a:rPr lang="en-US" dirty="0"/>
              <a:t>Supervised machine learning variable selection techniques aim to minimize unnecessary bias and variance simultaneously by selecting the correct parameters</a:t>
            </a:r>
          </a:p>
        </p:txBody>
      </p:sp>
      <p:pic>
        <p:nvPicPr>
          <p:cNvPr id="17" name="Content Placeholder 16">
            <a:extLst>
              <a:ext uri="{FF2B5EF4-FFF2-40B4-BE49-F238E27FC236}">
                <a16:creationId xmlns:a16="http://schemas.microsoft.com/office/drawing/2014/main" id="{AE3585BF-F51B-452A-897F-BBDFFEB56194}"/>
              </a:ext>
            </a:extLst>
          </p:cNvPr>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5208703" y="3539317"/>
            <a:ext cx="2891436" cy="2667000"/>
          </a:xfrm>
        </p:spPr>
      </p:pic>
    </p:spTree>
    <p:extLst>
      <p:ext uri="{BB962C8B-B14F-4D97-AF65-F5344CB8AC3E}">
        <p14:creationId xmlns:p14="http://schemas.microsoft.com/office/powerpoint/2010/main" val="1941451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a:t>
            </a:r>
            <a:r>
              <a:rPr lang="en-US" dirty="0" err="1"/>
              <a:t>Tibshirani</a:t>
            </a:r>
            <a:r>
              <a:rPr lang="en-US" dirty="0"/>
              <a:t>, 1996)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LASSO (Least Absolute Selection and Shrinkage Operator) is defined as:</a:t>
                </a:r>
              </a:p>
              <a:p>
                <a:pPr lvl="1"/>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p>
                        <m:r>
                          <a:rPr lang="en-US" b="0" i="1" smtClean="0">
                            <a:latin typeface="Cambria Math" panose="02040503050406030204" pitchFamily="18" charset="0"/>
                          </a:rPr>
                          <m:t>𝑙𝑎𝑠𝑠𝑜</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𝑝</m:t>
                                </m:r>
                              </m:sup>
                            </m:sSup>
                          </m:lim>
                        </m:limLow>
                      </m:fName>
                      <m:e>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𝛽</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𝑝</m:t>
                            </m:r>
                          </m:sup>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e>
                        </m:nary>
                      </m:e>
                    </m:func>
                  </m:oMath>
                </a14:m>
                <a:endParaRPr lang="en-US" dirty="0"/>
              </a:p>
              <a:p>
                <a:pPr marL="687387" lvl="3" indent="0">
                  <a:buNone/>
                </a:pPr>
                <a:r>
                  <a:rPr lang="en-US" dirty="0"/>
                  <a:t>or        </a:t>
                </a:r>
                <a14:m>
                  <m:oMath xmlns:m="http://schemas.openxmlformats.org/officeDocument/2006/math">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ea typeface="Cambria Math" panose="02040503050406030204" pitchFamily="18" charset="0"/>
                              </a:rPr>
                              <m:t>𝛽</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𝑝</m:t>
                                </m:r>
                              </m:sup>
                            </m:sSup>
                          </m:lim>
                        </m:limLow>
                      </m:fName>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𝛽</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2</m:t>
                            </m:r>
                          </m:sub>
                          <m:sup>
                            <m:r>
                              <a:rPr lang="en-US" sz="2400" b="0" i="1" smtClean="0">
                                <a:latin typeface="Cambria Math" panose="02040503050406030204" pitchFamily="18" charset="0"/>
                                <a:ea typeface="Cambria Math" panose="02040503050406030204" pitchFamily="18" charset="0"/>
                              </a:rPr>
                              <m:t>2</m:t>
                            </m:r>
                          </m:sup>
                        </m:sSubSup>
                      </m:e>
                    </m:func>
                    <m:r>
                      <a:rPr lang="en-US" sz="2400" b="0" i="1" smtClean="0">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𝜆</m:t>
                    </m:r>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𝛽</m:t>
                    </m:r>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m:t>
                        </m:r>
                      </m:e>
                      <m:sub>
                        <m:r>
                          <a:rPr lang="en-US" sz="2400" b="0" i="1" smtClean="0">
                            <a:solidFill>
                              <a:srgbClr val="FF0000"/>
                            </a:solidFill>
                            <a:latin typeface="Cambria Math" panose="02040503050406030204" pitchFamily="18" charset="0"/>
                            <a:ea typeface="Cambria Math" panose="02040503050406030204" pitchFamily="18" charset="0"/>
                          </a:rPr>
                          <m:t>1</m:t>
                        </m:r>
                      </m:sub>
                    </m:sSub>
                  </m:oMath>
                </a14:m>
                <a:endParaRPr lang="en-US" sz="2400" dirty="0"/>
              </a:p>
              <a:p>
                <a:pPr lvl="2"/>
                <a:r>
                  <a:rPr lang="en-US" dirty="0"/>
                  <a:t>Where the first term is the loss function and </a:t>
                </a:r>
                <a14:m>
                  <m:oMath xmlns:m="http://schemas.openxmlformats.org/officeDocument/2006/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1</m:t>
                        </m:r>
                      </m:sub>
                    </m:sSub>
                  </m:oMath>
                </a14:m>
                <a:r>
                  <a:rPr lang="en-US" dirty="0"/>
                  <a:t> serves as a penalty</a:t>
                </a:r>
              </a:p>
              <a:p>
                <a:pPr lvl="3"/>
                <a:r>
                  <a:rPr lang="en-US" dirty="0"/>
                  <a:t>Note: if </a:t>
                </a:r>
                <a:r>
                  <a:rPr lang="el-GR" dirty="0"/>
                  <a:t>λ</a:t>
                </a:r>
                <a:r>
                  <a:rPr lang="en-US" dirty="0"/>
                  <a:t>=0, the equation is identical to that of Ordinary Least Squares (OLS)</a:t>
                </a:r>
              </a:p>
              <a:p>
                <a:r>
                  <a:rPr lang="en-US" dirty="0"/>
                  <a:t>As </a:t>
                </a:r>
                <a:r>
                  <a:rPr lang="el-GR" dirty="0"/>
                  <a:t>λ</a:t>
                </a:r>
                <a:r>
                  <a:rPr lang="en-US" dirty="0"/>
                  <a:t> increases, the penalty for each new coefficient grows, allowing variable selection to occur in linear models</a:t>
                </a:r>
              </a:p>
              <a:p>
                <a:pPr marL="687387" lvl="3"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63" t="-1111"/>
                </a:stretch>
              </a:blipFill>
            </p:spPr>
            <p:txBody>
              <a:bodyPr/>
              <a:lstStyle/>
              <a:p>
                <a:r>
                  <a:rPr lang="en-US">
                    <a:noFill/>
                  </a:rPr>
                  <a:t> </a:t>
                </a:r>
              </a:p>
            </p:txBody>
          </p:sp>
        </mc:Fallback>
      </mc:AlternateContent>
    </p:spTree>
    <p:extLst>
      <p:ext uri="{BB962C8B-B14F-4D97-AF65-F5344CB8AC3E}">
        <p14:creationId xmlns:p14="http://schemas.microsoft.com/office/powerpoint/2010/main" val="272876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Replacement of Dangerous Radiological Sources</a:t>
            </a:r>
          </a:p>
        </p:txBody>
      </p:sp>
      <p:sp>
        <p:nvSpPr>
          <p:cNvPr id="3" name="Content Placeholder 2"/>
          <p:cNvSpPr>
            <a:spLocks noGrp="1"/>
          </p:cNvSpPr>
          <p:nvPr>
            <p:ph idx="1"/>
          </p:nvPr>
        </p:nvSpPr>
        <p:spPr/>
        <p:txBody>
          <a:bodyPr>
            <a:normAutofit/>
          </a:bodyPr>
          <a:lstStyle/>
          <a:p>
            <a:r>
              <a:rPr lang="en-US" dirty="0"/>
              <a:t>One of the thrust areas under the Consortium for Nonproliferation Enabling Capabilities (CNEC) tasked with finding suitable alternatives for commonly used radioisotopes</a:t>
            </a:r>
          </a:p>
          <a:p>
            <a:r>
              <a:rPr lang="en-US" dirty="0"/>
              <a:t>NC State’s contribution to RDRS is to:</a:t>
            </a:r>
          </a:p>
          <a:p>
            <a:pPr lvl="1"/>
            <a:r>
              <a:rPr lang="en-US" dirty="0"/>
              <a:t>Develop a practical inverse approach to determine elemental composition, density, and neutron porosity with a 14-MeV neutron well logging tool using adapted Monte Carlo Library Least-Squares methods.</a:t>
            </a:r>
          </a:p>
          <a:p>
            <a:pPr lvl="1"/>
            <a:r>
              <a:rPr lang="en-US" dirty="0"/>
              <a:t>Benchmark these methods with data obtained from KSU’s test facility and test tool. This tool replaces the two present radioisotope sources in traditional well-logging tools with a single 14-MeV neutron generator.</a:t>
            </a:r>
          </a:p>
          <a:p>
            <a:pPr marL="0" indent="0">
              <a:buNone/>
            </a:pPr>
            <a:endParaRPr lang="en-US" dirty="0"/>
          </a:p>
        </p:txBody>
      </p:sp>
    </p:spTree>
    <p:extLst>
      <p:ext uri="{BB962C8B-B14F-4D97-AF65-F5344CB8AC3E}">
        <p14:creationId xmlns:p14="http://schemas.microsoft.com/office/powerpoint/2010/main" val="180291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 (Zou and Hastie, 2005)</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a:t>LASSO does not perform well</a:t>
                </a:r>
              </a:p>
              <a:p>
                <a:pPr marL="749300" lvl="1" indent="-514350">
                  <a:buFont typeface="+mj-lt"/>
                  <a:buAutoNum type="alphaLcParenR"/>
                </a:pPr>
                <a:r>
                  <a:rPr lang="en-US" dirty="0"/>
                  <a:t>In a case where the number of observations (n) are less than the number of parameters (p) LASSO can select at most n variables</a:t>
                </a:r>
                <a:endParaRPr lang="en-US" sz="2000" dirty="0"/>
              </a:p>
              <a:p>
                <a:pPr marL="749300" lvl="1" indent="-514350">
                  <a:buFont typeface="+mj-lt"/>
                  <a:buAutoNum type="alphaLcParenR"/>
                </a:pPr>
                <a:r>
                  <a:rPr lang="en-US" dirty="0"/>
                  <a:t>In a case where there are a large number of predictors that are highly correlated, LASSO tends to select only 1, seemingly at random (grouping effect)</a:t>
                </a:r>
              </a:p>
              <a:p>
                <a:pPr marL="749300" lvl="1" indent="-514350">
                  <a:buFont typeface="+mj-lt"/>
                  <a:buAutoNum type="alphaLcParenR"/>
                </a:pPr>
                <a:r>
                  <a:rPr lang="en-US" dirty="0"/>
                  <a:t>In a case where n&gt;p and the predictors are highly correlated, LASSO is dominated by shrinkage methods like Ridge Regression</a:t>
                </a:r>
              </a:p>
              <a:p>
                <a:r>
                  <a:rPr lang="en-US" dirty="0"/>
                  <a:t>Elastic Net is a modification of LASSO that adds a quadratic penalty as defined below:</a:t>
                </a:r>
              </a:p>
              <a:p>
                <a:pPr lvl="1"/>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p>
                        <m:r>
                          <a:rPr lang="en-US" b="0" i="1" smtClean="0">
                            <a:latin typeface="Cambria Math" panose="02040503050406030204" pitchFamily="18" charset="0"/>
                            <a:ea typeface="Cambria Math" panose="02040503050406030204" pitchFamily="18" charset="0"/>
                          </a:rPr>
                          <m:t>𝐸𝑙𝑎𝑠𝑡𝑖𝑐𝑁𝑒𝑡</m:t>
                        </m:r>
                      </m:sup>
                    </m:sSup>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𝑝</m:t>
                                </m:r>
                              </m:sup>
                            </m:sSup>
                          </m:lim>
                        </m:limLow>
                      </m:fName>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2</m:t>
                            </m:r>
                          </m:sup>
                        </m:sSubSup>
                      </m:e>
                    </m:func>
                    <m:r>
                      <a:rPr lang="en-US" b="0" i="1" smtClean="0">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𝜆</m:t>
                        </m:r>
                      </m:e>
                      <m:sub>
                        <m:r>
                          <a:rPr lang="en-US" b="0" i="1" smtClean="0">
                            <a:solidFill>
                              <a:srgbClr val="FF0000"/>
                            </a:solidFill>
                            <a:latin typeface="Cambria Math" panose="02040503050406030204" pitchFamily="18" charset="0"/>
                            <a:ea typeface="Cambria Math" panose="02040503050406030204" pitchFamily="18" charset="0"/>
                          </a:rPr>
                          <m:t>2</m:t>
                        </m:r>
                      </m:sub>
                    </m:sSub>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𝛽</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m:t>
                        </m:r>
                      </m:e>
                      <m:sup>
                        <m:r>
                          <a:rPr lang="en-US" b="0" i="1" smtClean="0">
                            <a:solidFill>
                              <a:srgbClr val="FF0000"/>
                            </a:solidFill>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dirty="0"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1</m:t>
                        </m:r>
                      </m:sub>
                    </m:sSub>
                  </m:oMath>
                </a14:m>
                <a:endParaRPr lang="en-US" dirty="0"/>
              </a:p>
              <a:p>
                <a:pPr lvl="2"/>
                <a:r>
                  <a:rPr lang="en-US" dirty="0"/>
                  <a:t>The quadratic penalty:</a:t>
                </a:r>
              </a:p>
              <a:p>
                <a:pPr lvl="3"/>
                <a:r>
                  <a:rPr lang="en-US" dirty="0"/>
                  <a:t>Removes limitation on the number of selected variables</a:t>
                </a:r>
              </a:p>
              <a:p>
                <a:pPr lvl="3"/>
                <a:r>
                  <a:rPr lang="en-US" dirty="0"/>
                  <a:t>Encourages </a:t>
                </a:r>
                <a:r>
                  <a:rPr lang="en-US" i="1" dirty="0"/>
                  <a:t>grouping effect</a:t>
                </a:r>
              </a:p>
              <a:p>
                <a:pPr lvl="3"/>
                <a:r>
                  <a:rPr lang="en-US" dirty="0"/>
                  <a:t>Stabilizes the L1 regularization path</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23" t="-1778" r="-351"/>
                </a:stretch>
              </a:blipFill>
            </p:spPr>
            <p:txBody>
              <a:bodyPr/>
              <a:lstStyle/>
              <a:p>
                <a:r>
                  <a:rPr lang="en-US">
                    <a:noFill/>
                  </a:rPr>
                  <a:t> </a:t>
                </a:r>
              </a:p>
            </p:txBody>
          </p:sp>
        </mc:Fallback>
      </mc:AlternateContent>
    </p:spTree>
    <p:extLst>
      <p:ext uri="{BB962C8B-B14F-4D97-AF65-F5344CB8AC3E}">
        <p14:creationId xmlns:p14="http://schemas.microsoft.com/office/powerpoint/2010/main" val="116525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CEAE6-B53B-4E36-9C1C-E1EDB9353AAA}"/>
              </a:ext>
            </a:extLst>
          </p:cNvPr>
          <p:cNvSpPr>
            <a:spLocks noGrp="1"/>
          </p:cNvSpPr>
          <p:nvPr>
            <p:ph type="title"/>
          </p:nvPr>
        </p:nvSpPr>
        <p:spPr/>
        <p:txBody>
          <a:bodyPr/>
          <a:lstStyle/>
          <a:p>
            <a:r>
              <a:rPr lang="en-US" dirty="0"/>
              <a:t>Cross Validation</a:t>
            </a:r>
          </a:p>
        </p:txBody>
      </p:sp>
      <p:sp>
        <p:nvSpPr>
          <p:cNvPr id="5" name="Content Placeholder 4">
            <a:extLst>
              <a:ext uri="{FF2B5EF4-FFF2-40B4-BE49-F238E27FC236}">
                <a16:creationId xmlns:a16="http://schemas.microsoft.com/office/drawing/2014/main" id="{A1362BE9-2CA7-4128-8685-D4211D21C42A}"/>
              </a:ext>
            </a:extLst>
          </p:cNvPr>
          <p:cNvSpPr>
            <a:spLocks noGrp="1"/>
          </p:cNvSpPr>
          <p:nvPr>
            <p:ph sz="half" idx="1"/>
          </p:nvPr>
        </p:nvSpPr>
        <p:spPr/>
        <p:txBody>
          <a:bodyPr/>
          <a:lstStyle/>
          <a:p>
            <a:r>
              <a:rPr lang="en-US" dirty="0"/>
              <a:t>Each method relies on test/train split to tune model parameters</a:t>
            </a:r>
          </a:p>
          <a:p>
            <a:r>
              <a:rPr lang="en-US" dirty="0"/>
              <a:t>This step introduces bias from selecting some data over others (random)</a:t>
            </a:r>
          </a:p>
          <a:p>
            <a:r>
              <a:rPr lang="en-US" dirty="0"/>
              <a:t>Cross validation performs the test/train split multiple times, reducing randomness from the model training</a:t>
            </a:r>
          </a:p>
          <a:p>
            <a:pPr marL="0" indent="0">
              <a:buNone/>
            </a:pPr>
            <a:endParaRPr lang="en-US" dirty="0"/>
          </a:p>
        </p:txBody>
      </p:sp>
      <p:pic>
        <p:nvPicPr>
          <p:cNvPr id="8" name="Content Placeholder 7">
            <a:extLst>
              <a:ext uri="{FF2B5EF4-FFF2-40B4-BE49-F238E27FC236}">
                <a16:creationId xmlns:a16="http://schemas.microsoft.com/office/drawing/2014/main" id="{C61B5830-4942-44BF-8454-0E485FE09C4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16270" y="4002464"/>
            <a:ext cx="4267200" cy="1778256"/>
          </a:xfrm>
        </p:spPr>
      </p:pic>
      <p:pic>
        <p:nvPicPr>
          <p:cNvPr id="10" name="Picture 9">
            <a:extLst>
              <a:ext uri="{FF2B5EF4-FFF2-40B4-BE49-F238E27FC236}">
                <a16:creationId xmlns:a16="http://schemas.microsoft.com/office/drawing/2014/main" id="{E4084572-45BC-42E8-8CCE-D6FF3EA4E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510" y="2051713"/>
            <a:ext cx="4173963" cy="1605886"/>
          </a:xfrm>
          <a:prstGeom prst="rect">
            <a:avLst/>
          </a:prstGeom>
        </p:spPr>
      </p:pic>
    </p:spTree>
    <p:extLst>
      <p:ext uri="{BB962C8B-B14F-4D97-AF65-F5344CB8AC3E}">
        <p14:creationId xmlns:p14="http://schemas.microsoft.com/office/powerpoint/2010/main" val="2864999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B26A-6FA4-4BCB-BCC4-DA070A85E0BB}"/>
              </a:ext>
            </a:extLst>
          </p:cNvPr>
          <p:cNvSpPr>
            <a:spLocks noGrp="1"/>
          </p:cNvSpPr>
          <p:nvPr>
            <p:ph type="title"/>
          </p:nvPr>
        </p:nvSpPr>
        <p:spPr/>
        <p:txBody>
          <a:bodyPr/>
          <a:lstStyle/>
          <a:p>
            <a:r>
              <a:rPr lang="en-US" dirty="0"/>
              <a:t>Library Generation</a:t>
            </a:r>
          </a:p>
        </p:txBody>
      </p:sp>
      <p:sp>
        <p:nvSpPr>
          <p:cNvPr id="3" name="Content Placeholder 2">
            <a:extLst>
              <a:ext uri="{FF2B5EF4-FFF2-40B4-BE49-F238E27FC236}">
                <a16:creationId xmlns:a16="http://schemas.microsoft.com/office/drawing/2014/main" id="{8D29A3C9-C158-4089-AA01-4FE3DFA28FC3}"/>
              </a:ext>
            </a:extLst>
          </p:cNvPr>
          <p:cNvSpPr>
            <a:spLocks noGrp="1"/>
          </p:cNvSpPr>
          <p:nvPr>
            <p:ph idx="1"/>
          </p:nvPr>
        </p:nvSpPr>
        <p:spPr/>
        <p:txBody>
          <a:bodyPr/>
          <a:lstStyle/>
          <a:p>
            <a:r>
              <a:rPr lang="en-US" dirty="0"/>
              <a:t>Extensive MCNP simulations</a:t>
            </a:r>
          </a:p>
          <a:p>
            <a:pPr lvl="1"/>
            <a:r>
              <a:rPr lang="en-US" dirty="0"/>
              <a:t>Center for Engineering Applications of Radioisotopes (CEAR) cluster – reduced run times from 1.5-3 days to ~1 hour</a:t>
            </a:r>
          </a:p>
          <a:p>
            <a:pPr lvl="1"/>
            <a:r>
              <a:rPr lang="en-US" dirty="0"/>
              <a:t>F8 tally for gamma detection </a:t>
            </a:r>
          </a:p>
          <a:p>
            <a:pPr lvl="1"/>
            <a:r>
              <a:rPr lang="en-US" dirty="0"/>
              <a:t>No GEB </a:t>
            </a:r>
          </a:p>
          <a:p>
            <a:r>
              <a:rPr lang="en-US" dirty="0"/>
              <a:t>Detector Response Function (Gardner and </a:t>
            </a:r>
            <a:r>
              <a:rPr lang="en-US" dirty="0" err="1"/>
              <a:t>Sood</a:t>
            </a:r>
            <a:r>
              <a:rPr lang="en-US" dirty="0"/>
              <a:t>, 2004)</a:t>
            </a:r>
          </a:p>
          <a:p>
            <a:pPr lvl="1"/>
            <a:r>
              <a:rPr lang="en-US" dirty="0"/>
              <a:t>Expected response generated in a detector from incident radiation</a:t>
            </a:r>
          </a:p>
          <a:p>
            <a:pPr lvl="1"/>
            <a:r>
              <a:rPr lang="en-US" dirty="0"/>
              <a:t>Non-linearities resolved to treat problem as a linear combination of library inputs</a:t>
            </a:r>
          </a:p>
          <a:p>
            <a:pPr lvl="2"/>
            <a:r>
              <a:rPr lang="en-US" dirty="0"/>
              <a:t>Gaussian broadening fit of full width/half max using calibration sources</a:t>
            </a:r>
          </a:p>
          <a:p>
            <a:pPr lvl="2"/>
            <a:r>
              <a:rPr lang="en-US" dirty="0"/>
              <a:t>Energy to channel conversion (2</a:t>
            </a:r>
            <a:r>
              <a:rPr lang="en-US" baseline="30000" dirty="0"/>
              <a:t>nd</a:t>
            </a:r>
            <a:r>
              <a:rPr lang="en-US" dirty="0"/>
              <a:t> order polynomial in the following examples)</a:t>
            </a:r>
          </a:p>
        </p:txBody>
      </p:sp>
    </p:spTree>
    <p:extLst>
      <p:ext uri="{BB962C8B-B14F-4D97-AF65-F5344CB8AC3E}">
        <p14:creationId xmlns:p14="http://schemas.microsoft.com/office/powerpoint/2010/main" val="546320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of Data</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en-US" dirty="0"/>
                  <a:t>MCNP simulations are broadened post processing (faster than GEB tally)</a:t>
                </a:r>
              </a:p>
              <a:p>
                <a:r>
                  <a:rPr lang="en-US" dirty="0"/>
                  <a:t>Nonlinear </a:t>
                </a:r>
                <a:r>
                  <a:rPr lang="en-US" dirty="0" err="1"/>
                  <a:t>NaI</a:t>
                </a:r>
                <a:r>
                  <a:rPr lang="en-US" dirty="0"/>
                  <a:t> response requires adjustment during channel to energy conversion</a:t>
                </a:r>
              </a:p>
              <a:p>
                <a14:m>
                  <m:oMath xmlns:m="http://schemas.openxmlformats.org/officeDocument/2006/math">
                    <m:r>
                      <a:rPr lang="en-US" b="0" i="1" smtClean="0">
                        <a:latin typeface="Cambria Math" panose="02040503050406030204" pitchFamily="18" charset="0"/>
                      </a:rPr>
                      <m:t>𝐸𝑛𝑒𝑟𝑔𝑦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𝑐h𝑎𝑛𝑛𝑒𝑙</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𝑐h𝑎𝑛𝑛𝑒𝑙</m:t>
                        </m:r>
                      </m:e>
                      <m:sup>
                        <m:r>
                          <a:rPr lang="en-US" b="0" i="1" smtClean="0">
                            <a:latin typeface="Cambria Math" panose="02040503050406030204" pitchFamily="18" charset="0"/>
                          </a:rPr>
                          <m:t>2</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2571" t="-1111"/>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8C774859-5BE8-4B3A-9E65-40554E825F9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78277" y="2083558"/>
            <a:ext cx="4537123" cy="3402842"/>
          </a:xfrm>
        </p:spPr>
      </p:pic>
    </p:spTree>
    <p:extLst>
      <p:ext uri="{BB962C8B-B14F-4D97-AF65-F5344CB8AC3E}">
        <p14:creationId xmlns:p14="http://schemas.microsoft.com/office/powerpoint/2010/main" val="4131700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Simulated Example</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562487"/>
            <a:ext cx="4267200" cy="3173730"/>
          </a:xfrm>
          <a:prstGeom prst="rect">
            <a:avLst/>
          </a:prstGeo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549152"/>
            <a:ext cx="4267200" cy="3200400"/>
          </a:xfrm>
          <a:prstGeom prst="rect">
            <a:avLst/>
          </a:prstGeom>
        </p:spPr>
      </p:pic>
      <p:sp>
        <p:nvSpPr>
          <p:cNvPr id="8" name="TextBox 7"/>
          <p:cNvSpPr txBox="1"/>
          <p:nvPr/>
        </p:nvSpPr>
        <p:spPr>
          <a:xfrm>
            <a:off x="523783" y="5082271"/>
            <a:ext cx="8211844" cy="646331"/>
          </a:xfrm>
          <a:prstGeom prst="rect">
            <a:avLst/>
          </a:prstGeom>
          <a:noFill/>
        </p:spPr>
        <p:txBody>
          <a:bodyPr wrap="square" rtlCol="0">
            <a:spAutoFit/>
          </a:bodyPr>
          <a:lstStyle/>
          <a:p>
            <a:r>
              <a:rPr lang="en-US" dirty="0"/>
              <a:t>Note: 5 libraries are used.  Fe and Cu do not contribute to the total spectrum, are given a 0 contribution and selected out of the final model.</a:t>
            </a:r>
          </a:p>
        </p:txBody>
      </p:sp>
    </p:spTree>
    <p:extLst>
      <p:ext uri="{BB962C8B-B14F-4D97-AF65-F5344CB8AC3E}">
        <p14:creationId xmlns:p14="http://schemas.microsoft.com/office/powerpoint/2010/main" val="1603968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 Simulation and Comparison</a:t>
            </a:r>
          </a:p>
        </p:txBody>
      </p:sp>
      <p:pic>
        <p:nvPicPr>
          <p:cNvPr id="6" name="Content Placeholder 5"/>
          <p:cNvPicPr>
            <a:picLocks noGrp="1" noChangeAspect="1"/>
          </p:cNvPicPr>
          <p:nvPr>
            <p:ph sz="half" idx="2"/>
          </p:nvPr>
        </p:nvPicPr>
        <p:blipFill>
          <a:blip r:embed="rId2"/>
          <a:stretch>
            <a:fillRect/>
          </a:stretch>
        </p:blipFill>
        <p:spPr>
          <a:xfrm>
            <a:off x="5136473" y="2824147"/>
            <a:ext cx="3432736" cy="18554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599" y="1833563"/>
            <a:ext cx="4870449" cy="3652837"/>
          </a:xfrm>
          <a:prstGeom prst="rect">
            <a:avLst/>
          </a:prstGeom>
        </p:spPr>
      </p:pic>
    </p:spTree>
    <p:extLst>
      <p:ext uri="{BB962C8B-B14F-4D97-AF65-F5344CB8AC3E}">
        <p14:creationId xmlns:p14="http://schemas.microsoft.com/office/powerpoint/2010/main" val="3830722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Run Flow Chart</a:t>
            </a:r>
          </a:p>
        </p:txBody>
      </p:sp>
      <p:sp>
        <p:nvSpPr>
          <p:cNvPr id="3" name="Content Placeholder 2"/>
          <p:cNvSpPr>
            <a:spLocks noGrp="1"/>
          </p:cNvSpPr>
          <p:nvPr>
            <p:ph sz="half" idx="1"/>
          </p:nvPr>
        </p:nvSpPr>
        <p:spPr/>
        <p:txBody>
          <a:bodyPr>
            <a:normAutofit fontScale="92500" lnSpcReduction="20000"/>
          </a:bodyPr>
          <a:lstStyle/>
          <a:p>
            <a:r>
              <a:rPr lang="en-US" dirty="0"/>
              <a:t>Simulated and experimental data is generated</a:t>
            </a:r>
          </a:p>
          <a:p>
            <a:r>
              <a:rPr lang="en-US" dirty="0"/>
              <a:t>Each set is processed </a:t>
            </a:r>
          </a:p>
          <a:p>
            <a:pPr lvl="1"/>
            <a:r>
              <a:rPr lang="en-US" dirty="0"/>
              <a:t>Nonlinearities removed</a:t>
            </a:r>
          </a:p>
          <a:p>
            <a:pPr lvl="1"/>
            <a:r>
              <a:rPr lang="en-US" dirty="0">
                <a:solidFill>
                  <a:srgbClr val="FF0000"/>
                </a:solidFill>
              </a:rPr>
              <a:t>Prompt/delayed responses are extracted</a:t>
            </a:r>
          </a:p>
          <a:p>
            <a:r>
              <a:rPr lang="en-US" dirty="0"/>
              <a:t>Test/train split data for model selection</a:t>
            </a:r>
          </a:p>
          <a:p>
            <a:r>
              <a:rPr lang="en-US" dirty="0"/>
              <a:t>Variable selection through LASSO or Elastic Net remove unnecessary model parameters and provides initial guesses</a:t>
            </a:r>
          </a:p>
          <a:p>
            <a:r>
              <a:rPr lang="en-US" dirty="0"/>
              <a:t>Final ordinary least squares fitting to reduce bias from model selection procedure</a:t>
            </a:r>
          </a:p>
        </p:txBody>
      </p:sp>
      <p:sp>
        <p:nvSpPr>
          <p:cNvPr id="7" name="Rectangle 6"/>
          <p:cNvSpPr/>
          <p:nvPr/>
        </p:nvSpPr>
        <p:spPr>
          <a:xfrm>
            <a:off x="5386192" y="1653436"/>
            <a:ext cx="1039660" cy="5511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Experimental Data Collection</a:t>
            </a:r>
          </a:p>
        </p:txBody>
      </p:sp>
      <p:sp>
        <p:nvSpPr>
          <p:cNvPr id="9" name="Rectangle 8"/>
          <p:cNvSpPr/>
          <p:nvPr/>
        </p:nvSpPr>
        <p:spPr>
          <a:xfrm>
            <a:off x="7163844" y="1653436"/>
            <a:ext cx="1039660" cy="5511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MCNP Library Generation</a:t>
            </a:r>
          </a:p>
        </p:txBody>
      </p:sp>
      <p:sp>
        <p:nvSpPr>
          <p:cNvPr id="10" name="Rectangle 9"/>
          <p:cNvSpPr/>
          <p:nvPr/>
        </p:nvSpPr>
        <p:spPr>
          <a:xfrm>
            <a:off x="5386192" y="2471803"/>
            <a:ext cx="1039660" cy="5511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Process Data</a:t>
            </a:r>
          </a:p>
        </p:txBody>
      </p:sp>
      <p:sp>
        <p:nvSpPr>
          <p:cNvPr id="11" name="Rectangle 10"/>
          <p:cNvSpPr/>
          <p:nvPr/>
        </p:nvSpPr>
        <p:spPr>
          <a:xfrm>
            <a:off x="7163844" y="2471803"/>
            <a:ext cx="1039660" cy="5511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Account for Nonlinearity</a:t>
            </a:r>
          </a:p>
        </p:txBody>
      </p:sp>
      <p:cxnSp>
        <p:nvCxnSpPr>
          <p:cNvPr id="13" name="Straight Arrow Connector 12"/>
          <p:cNvCxnSpPr>
            <a:stCxn id="9" idx="2"/>
            <a:endCxn id="11" idx="0"/>
          </p:cNvCxnSpPr>
          <p:nvPr/>
        </p:nvCxnSpPr>
        <p:spPr>
          <a:xfrm>
            <a:off x="7683674" y="2204581"/>
            <a:ext cx="0" cy="267222"/>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15" name="Straight Arrow Connector 14"/>
          <p:cNvCxnSpPr>
            <a:stCxn id="7" idx="2"/>
            <a:endCxn id="10" idx="0"/>
          </p:cNvCxnSpPr>
          <p:nvPr/>
        </p:nvCxnSpPr>
        <p:spPr>
          <a:xfrm>
            <a:off x="5906022" y="2204581"/>
            <a:ext cx="0" cy="267222"/>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17" name="Rectangle 16"/>
          <p:cNvSpPr/>
          <p:nvPr/>
        </p:nvSpPr>
        <p:spPr>
          <a:xfrm>
            <a:off x="5992661" y="3290170"/>
            <a:ext cx="1577236" cy="5511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Test/Train Split</a:t>
            </a:r>
          </a:p>
        </p:txBody>
      </p:sp>
      <p:cxnSp>
        <p:nvCxnSpPr>
          <p:cNvPr id="19" name="Elbow Connector 18"/>
          <p:cNvCxnSpPr>
            <a:stCxn id="11" idx="2"/>
            <a:endCxn id="17" idx="0"/>
          </p:cNvCxnSpPr>
          <p:nvPr/>
        </p:nvCxnSpPr>
        <p:spPr>
          <a:xfrm rot="5400000">
            <a:off x="7098866" y="2705362"/>
            <a:ext cx="267222" cy="902395"/>
          </a:xfrm>
          <a:prstGeom prst="bentConnector3">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3" name="Elbow Connector 22"/>
          <p:cNvCxnSpPr>
            <a:stCxn id="10" idx="2"/>
            <a:endCxn id="17" idx="0"/>
          </p:cNvCxnSpPr>
          <p:nvPr/>
        </p:nvCxnSpPr>
        <p:spPr>
          <a:xfrm rot="16200000" flipH="1">
            <a:off x="6210039" y="2718930"/>
            <a:ext cx="267222" cy="875257"/>
          </a:xfrm>
          <a:prstGeom prst="bentConnector3">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24" name="Rectangle 23"/>
          <p:cNvSpPr/>
          <p:nvPr/>
        </p:nvSpPr>
        <p:spPr>
          <a:xfrm>
            <a:off x="5992661" y="4926902"/>
            <a:ext cx="1577236" cy="5511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Ordinary Least Squares Fitting</a:t>
            </a:r>
          </a:p>
        </p:txBody>
      </p:sp>
      <p:sp>
        <p:nvSpPr>
          <p:cNvPr id="25" name="Rectangle 24"/>
          <p:cNvSpPr/>
          <p:nvPr/>
        </p:nvSpPr>
        <p:spPr>
          <a:xfrm>
            <a:off x="5992661" y="4108535"/>
            <a:ext cx="1577236" cy="5511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Perform Variable Selection</a:t>
            </a:r>
          </a:p>
        </p:txBody>
      </p:sp>
      <p:cxnSp>
        <p:nvCxnSpPr>
          <p:cNvPr id="27" name="Straight Arrow Connector 26"/>
          <p:cNvCxnSpPr>
            <a:stCxn id="25" idx="2"/>
            <a:endCxn id="24" idx="0"/>
          </p:cNvCxnSpPr>
          <p:nvPr/>
        </p:nvCxnSpPr>
        <p:spPr>
          <a:xfrm>
            <a:off x="6781279" y="4659682"/>
            <a:ext cx="0" cy="267220"/>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29" name="Straight Arrow Connector 28"/>
          <p:cNvCxnSpPr>
            <a:stCxn id="17" idx="2"/>
            <a:endCxn id="25" idx="0"/>
          </p:cNvCxnSpPr>
          <p:nvPr/>
        </p:nvCxnSpPr>
        <p:spPr>
          <a:xfrm>
            <a:off x="6781279" y="3841315"/>
            <a:ext cx="0" cy="267220"/>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80012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Experimental Fit - Water</a:t>
            </a:r>
          </a:p>
        </p:txBody>
      </p:sp>
      <p:pic>
        <p:nvPicPr>
          <p:cNvPr id="5" name="Content Placeholder 4">
            <a:extLst>
              <a:ext uri="{FF2B5EF4-FFF2-40B4-BE49-F238E27FC236}">
                <a16:creationId xmlns:a16="http://schemas.microsoft.com/office/drawing/2014/main" id="{CC21A875-C14F-4D42-9017-5923A0665F88}"/>
              </a:ext>
            </a:extLst>
          </p:cNvPr>
          <p:cNvPicPr>
            <a:picLocks noGrp="1" noChangeAspect="1"/>
          </p:cNvPicPr>
          <p:nvPr>
            <p:ph idx="1"/>
          </p:nvPr>
        </p:nvPicPr>
        <p:blipFill>
          <a:blip r:embed="rId2"/>
          <a:stretch>
            <a:fillRect/>
          </a:stretch>
        </p:blipFill>
        <p:spPr>
          <a:xfrm>
            <a:off x="847287" y="1534449"/>
            <a:ext cx="7491369" cy="4729985"/>
          </a:xfrm>
          <a:prstGeom prst="rect">
            <a:avLst/>
          </a:prstGeom>
        </p:spPr>
      </p:pic>
    </p:spTree>
    <p:extLst>
      <p:ext uri="{BB962C8B-B14F-4D97-AF65-F5344CB8AC3E}">
        <p14:creationId xmlns:p14="http://schemas.microsoft.com/office/powerpoint/2010/main" val="3265045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2A8C-C7D4-4BF1-8961-D89815C9B345}"/>
              </a:ext>
            </a:extLst>
          </p:cNvPr>
          <p:cNvSpPr>
            <a:spLocks noGrp="1"/>
          </p:cNvSpPr>
          <p:nvPr>
            <p:ph type="title"/>
          </p:nvPr>
        </p:nvSpPr>
        <p:spPr/>
        <p:txBody>
          <a:bodyPr/>
          <a:lstStyle/>
          <a:p>
            <a:r>
              <a:rPr lang="en-US" dirty="0"/>
              <a:t>Gardner and Mayo, 2000</a:t>
            </a:r>
          </a:p>
        </p:txBody>
      </p:sp>
      <p:pic>
        <p:nvPicPr>
          <p:cNvPr id="4" name="Content Placeholder 3">
            <a:extLst>
              <a:ext uri="{FF2B5EF4-FFF2-40B4-BE49-F238E27FC236}">
                <a16:creationId xmlns:a16="http://schemas.microsoft.com/office/drawing/2014/main" id="{C7D5CF0B-39D2-4C48-9C68-F6B7CBBB5671}"/>
              </a:ext>
            </a:extLst>
          </p:cNvPr>
          <p:cNvPicPr>
            <a:picLocks noGrp="1" noChangeAspect="1"/>
          </p:cNvPicPr>
          <p:nvPr>
            <p:ph sz="half" idx="1"/>
          </p:nvPr>
        </p:nvPicPr>
        <p:blipFill>
          <a:blip r:embed="rId2"/>
          <a:stretch>
            <a:fillRect/>
          </a:stretch>
        </p:blipFill>
        <p:spPr>
          <a:xfrm>
            <a:off x="228600" y="2137543"/>
            <a:ext cx="4267200" cy="3497313"/>
          </a:xfrm>
          <a:prstGeom prst="rect">
            <a:avLst/>
          </a:prstGeom>
        </p:spPr>
      </p:pic>
      <p:sp>
        <p:nvSpPr>
          <p:cNvPr id="5" name="Content Placeholder 4">
            <a:extLst>
              <a:ext uri="{FF2B5EF4-FFF2-40B4-BE49-F238E27FC236}">
                <a16:creationId xmlns:a16="http://schemas.microsoft.com/office/drawing/2014/main" id="{E99A64E4-C433-4615-A455-A778F5E756D7}"/>
              </a:ext>
            </a:extLst>
          </p:cNvPr>
          <p:cNvSpPr>
            <a:spLocks noGrp="1"/>
          </p:cNvSpPr>
          <p:nvPr>
            <p:ph sz="half" idx="2"/>
          </p:nvPr>
        </p:nvSpPr>
        <p:spPr/>
        <p:txBody>
          <a:bodyPr/>
          <a:lstStyle/>
          <a:p>
            <a:r>
              <a:rPr lang="en-US" dirty="0"/>
              <a:t>Activated </a:t>
            </a:r>
            <a:r>
              <a:rPr lang="en-US" dirty="0" err="1"/>
              <a:t>NaI</a:t>
            </a:r>
            <a:r>
              <a:rPr lang="en-US" dirty="0"/>
              <a:t> detector using NC State PULSTAR reactor</a:t>
            </a:r>
          </a:p>
          <a:p>
            <a:r>
              <a:rPr lang="en-US" dirty="0"/>
              <a:t>Detector activation is common during PGNAA</a:t>
            </a:r>
          </a:p>
          <a:p>
            <a:r>
              <a:rPr lang="en-US" dirty="0"/>
              <a:t>I-128 more sensitive than Na-24</a:t>
            </a:r>
          </a:p>
          <a:p>
            <a:r>
              <a:rPr lang="el-GR" dirty="0"/>
              <a:t>β</a:t>
            </a:r>
            <a:r>
              <a:rPr lang="en-US" dirty="0"/>
              <a:t> particle emission difficult to simulate using MCNP</a:t>
            </a:r>
          </a:p>
        </p:txBody>
      </p:sp>
    </p:spTree>
    <p:extLst>
      <p:ext uri="{BB962C8B-B14F-4D97-AF65-F5344CB8AC3E}">
        <p14:creationId xmlns:p14="http://schemas.microsoft.com/office/powerpoint/2010/main" val="2885988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With </a:t>
            </a:r>
            <a:r>
              <a:rPr lang="en-US" dirty="0" err="1"/>
              <a:t>NaI</a:t>
            </a:r>
            <a:r>
              <a:rPr lang="en-US" dirty="0"/>
              <a:t> Activation - Water</a:t>
            </a:r>
          </a:p>
        </p:txBody>
      </p:sp>
      <p:pic>
        <p:nvPicPr>
          <p:cNvPr id="4" name="Content Placeholder 3">
            <a:extLst>
              <a:ext uri="{FF2B5EF4-FFF2-40B4-BE49-F238E27FC236}">
                <a16:creationId xmlns:a16="http://schemas.microsoft.com/office/drawing/2014/main" id="{BBFB79A6-799E-4E3E-B8F5-7F51AF894BDE}"/>
              </a:ext>
            </a:extLst>
          </p:cNvPr>
          <p:cNvPicPr>
            <a:picLocks noGrp="1" noChangeAspect="1"/>
          </p:cNvPicPr>
          <p:nvPr>
            <p:ph idx="1"/>
          </p:nvPr>
        </p:nvPicPr>
        <p:blipFill>
          <a:blip r:embed="rId2"/>
          <a:stretch>
            <a:fillRect/>
          </a:stretch>
        </p:blipFill>
        <p:spPr>
          <a:xfrm>
            <a:off x="228601" y="1143503"/>
            <a:ext cx="8687598" cy="5485897"/>
          </a:xfrm>
          <a:prstGeom prst="rect">
            <a:avLst/>
          </a:prstGeom>
        </p:spPr>
      </p:pic>
    </p:spTree>
    <p:extLst>
      <p:ext uri="{BB962C8B-B14F-4D97-AF65-F5344CB8AC3E}">
        <p14:creationId xmlns:p14="http://schemas.microsoft.com/office/powerpoint/2010/main" val="1918195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 National Academy of Sciences (NAS) commissioned a study soon after 9/11/2001 to consider the dangers of long-lived radiological sources:</a:t>
            </a:r>
          </a:p>
          <a:p>
            <a:endParaRPr lang="en-US" dirty="0"/>
          </a:p>
          <a:p>
            <a:endParaRPr lang="en-US" dirty="0"/>
          </a:p>
        </p:txBody>
      </p:sp>
      <p:graphicFrame>
        <p:nvGraphicFramePr>
          <p:cNvPr id="4" name="Content Placeholder 3">
            <a:extLst>
              <a:ext uri="{FF2B5EF4-FFF2-40B4-BE49-F238E27FC236}">
                <a16:creationId xmlns:a16="http://schemas.microsoft.com/office/drawing/2014/main" id="{CAEFEEDE-9979-4A7E-9322-C7D40B31DEA0}"/>
              </a:ext>
            </a:extLst>
          </p:cNvPr>
          <p:cNvGraphicFramePr>
            <a:graphicFrameLocks/>
          </p:cNvGraphicFramePr>
          <p:nvPr>
            <p:extLst>
              <p:ext uri="{D42A27DB-BD31-4B8C-83A1-F6EECF244321}">
                <p14:modId xmlns:p14="http://schemas.microsoft.com/office/powerpoint/2010/main" val="2840715842"/>
              </p:ext>
            </p:extLst>
          </p:nvPr>
        </p:nvGraphicFramePr>
        <p:xfrm>
          <a:off x="228600" y="2605414"/>
          <a:ext cx="8686800" cy="3824992"/>
        </p:xfrm>
        <a:graphic>
          <a:graphicData uri="http://schemas.openxmlformats.org/drawingml/2006/table">
            <a:tbl>
              <a:tblPr firstRow="1" firstCol="1" bandRow="1">
                <a:tableStyleId>{5C22544A-7EE6-4342-B048-85BDC9FD1C3A}</a:tableStyleId>
              </a:tblPr>
              <a:tblGrid>
                <a:gridCol w="1356886">
                  <a:extLst>
                    <a:ext uri="{9D8B030D-6E8A-4147-A177-3AD203B41FA5}">
                      <a16:colId xmlns:a16="http://schemas.microsoft.com/office/drawing/2014/main" val="1018712508"/>
                    </a:ext>
                  </a:extLst>
                </a:gridCol>
                <a:gridCol w="1057549">
                  <a:extLst>
                    <a:ext uri="{9D8B030D-6E8A-4147-A177-3AD203B41FA5}">
                      <a16:colId xmlns:a16="http://schemas.microsoft.com/office/drawing/2014/main" val="3144654092"/>
                    </a:ext>
                  </a:extLst>
                </a:gridCol>
                <a:gridCol w="2528396">
                  <a:extLst>
                    <a:ext uri="{9D8B030D-6E8A-4147-A177-3AD203B41FA5}">
                      <a16:colId xmlns:a16="http://schemas.microsoft.com/office/drawing/2014/main" val="3955046722"/>
                    </a:ext>
                  </a:extLst>
                </a:gridCol>
                <a:gridCol w="2345474">
                  <a:extLst>
                    <a:ext uri="{9D8B030D-6E8A-4147-A177-3AD203B41FA5}">
                      <a16:colId xmlns:a16="http://schemas.microsoft.com/office/drawing/2014/main" val="1287264436"/>
                    </a:ext>
                  </a:extLst>
                </a:gridCol>
                <a:gridCol w="1398495">
                  <a:extLst>
                    <a:ext uri="{9D8B030D-6E8A-4147-A177-3AD203B41FA5}">
                      <a16:colId xmlns:a16="http://schemas.microsoft.com/office/drawing/2014/main" val="2857927527"/>
                    </a:ext>
                  </a:extLst>
                </a:gridCol>
              </a:tblGrid>
              <a:tr h="583732">
                <a:tc>
                  <a:txBody>
                    <a:bodyPr/>
                    <a:lstStyle/>
                    <a:p>
                      <a:pPr marL="0" marR="0" algn="ctr">
                        <a:lnSpc>
                          <a:spcPct val="100000"/>
                        </a:lnSpc>
                        <a:spcBef>
                          <a:spcPts val="0"/>
                        </a:spcBef>
                        <a:spcAft>
                          <a:spcPts val="0"/>
                        </a:spcAft>
                      </a:pPr>
                      <a:r>
                        <a:rPr lang="en-US" sz="1400" dirty="0">
                          <a:effectLst/>
                        </a:rPr>
                        <a:t>Radionuclide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0000"/>
                        </a:lnSpc>
                        <a:spcBef>
                          <a:spcPts val="0"/>
                        </a:spcBef>
                        <a:spcAft>
                          <a:spcPts val="0"/>
                        </a:spcAft>
                      </a:pPr>
                      <a:r>
                        <a:rPr lang="en-US" sz="1400" dirty="0">
                          <a:effectLst/>
                        </a:rPr>
                        <a:t>Half-life</a:t>
                      </a:r>
                      <a:br>
                        <a:rPr lang="en-US" sz="1400" dirty="0">
                          <a:effectLst/>
                        </a:rPr>
                      </a:br>
                      <a:r>
                        <a:rPr lang="en-US" sz="1400" dirty="0">
                          <a:effectLst/>
                        </a:rPr>
                        <a:t>(</a:t>
                      </a:r>
                      <a:r>
                        <a:rPr lang="en-US" sz="1400" dirty="0" err="1">
                          <a:effectLst/>
                        </a:rPr>
                        <a:t>yr</a:t>
                      </a:r>
                      <a:r>
                        <a:rPr lang="en-US" sz="14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0000"/>
                        </a:lnSpc>
                        <a:spcBef>
                          <a:spcPts val="0"/>
                        </a:spcBef>
                        <a:spcAft>
                          <a:spcPts val="0"/>
                        </a:spcAft>
                      </a:pPr>
                      <a:r>
                        <a:rPr lang="en-US" sz="1400" dirty="0">
                          <a:effectLst/>
                        </a:rPr>
                        <a:t>Particles-Energies (MeV)</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0000"/>
                        </a:lnSpc>
                        <a:spcBef>
                          <a:spcPts val="0"/>
                        </a:spcBef>
                        <a:spcAft>
                          <a:spcPts val="0"/>
                        </a:spcAft>
                      </a:pPr>
                      <a:r>
                        <a:rPr lang="en-US" sz="1400" dirty="0">
                          <a:effectLst/>
                        </a:rPr>
                        <a:t>Principal </a:t>
                      </a:r>
                      <a:br>
                        <a:rPr lang="en-US" sz="1400" dirty="0">
                          <a:effectLst/>
                        </a:rPr>
                      </a:br>
                      <a:r>
                        <a:rPr lang="en-US" sz="1400" dirty="0">
                          <a:effectLst/>
                        </a:rPr>
                        <a:t>Applications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0000"/>
                        </a:lnSpc>
                        <a:spcBef>
                          <a:spcPts val="0"/>
                        </a:spcBef>
                        <a:spcAft>
                          <a:spcPts val="0"/>
                        </a:spcAft>
                      </a:pPr>
                      <a:r>
                        <a:rPr lang="en-US" sz="1400" dirty="0">
                          <a:effectLst/>
                        </a:rPr>
                        <a:t>US Inventory</a:t>
                      </a:r>
                      <a:br>
                        <a:rPr lang="en-US" sz="1400" dirty="0">
                          <a:effectLst/>
                        </a:rPr>
                      </a:br>
                      <a:r>
                        <a:rPr lang="en-US" sz="1400" dirty="0">
                          <a:effectLst/>
                        </a:rPr>
                        <a:t>(Ci)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extLst>
                  <a:ext uri="{0D108BD9-81ED-4DB2-BD59-A6C34878D82A}">
                    <a16:rowId xmlns:a16="http://schemas.microsoft.com/office/drawing/2014/main" val="2276596263"/>
                  </a:ext>
                </a:extLst>
              </a:tr>
              <a:tr h="615351">
                <a:tc>
                  <a:txBody>
                    <a:bodyPr/>
                    <a:lstStyle/>
                    <a:p>
                      <a:pPr marL="0" marR="0">
                        <a:lnSpc>
                          <a:spcPct val="107000"/>
                        </a:lnSpc>
                        <a:spcBef>
                          <a:spcPts val="0"/>
                        </a:spcBef>
                        <a:spcAft>
                          <a:spcPts val="0"/>
                        </a:spcAft>
                      </a:pPr>
                      <a:r>
                        <a:rPr lang="en-US" sz="1400" dirty="0">
                          <a:solidFill>
                            <a:srgbClr val="FF0000"/>
                          </a:solidFill>
                          <a:effectLst/>
                        </a:rPr>
                        <a:t>Cs-137</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solidFill>
                            <a:srgbClr val="FF0000"/>
                          </a:solidFill>
                          <a:effectLst/>
                        </a:rPr>
                        <a:t>30.17</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0000"/>
                        </a:lnSpc>
                        <a:spcBef>
                          <a:spcPts val="0"/>
                        </a:spcBef>
                        <a:spcAft>
                          <a:spcPts val="0"/>
                        </a:spcAft>
                      </a:pPr>
                      <a:r>
                        <a:rPr lang="en-US" sz="1400" dirty="0">
                          <a:solidFill>
                            <a:srgbClr val="FF0000"/>
                          </a:solidFill>
                          <a:effectLst/>
                          <a:latin typeface="Symbol" panose="05050102010706020507" pitchFamily="18" charset="2"/>
                        </a:rPr>
                        <a:t>b</a:t>
                      </a:r>
                      <a:r>
                        <a:rPr lang="en-US" sz="1400" dirty="0">
                          <a:solidFill>
                            <a:srgbClr val="FF0000"/>
                          </a:solidFill>
                          <a:effectLst/>
                        </a:rPr>
                        <a:t>-0.518 max; </a:t>
                      </a:r>
                      <a:r>
                        <a:rPr lang="en-US" sz="1400" dirty="0">
                          <a:solidFill>
                            <a:srgbClr val="FF0000"/>
                          </a:solidFill>
                          <a:effectLst/>
                          <a:latin typeface="Symbol" panose="05050102010706020507" pitchFamily="18" charset="2"/>
                        </a:rPr>
                        <a:t>b</a:t>
                      </a:r>
                      <a:r>
                        <a:rPr lang="en-US" sz="1400" dirty="0">
                          <a:solidFill>
                            <a:srgbClr val="FF0000"/>
                          </a:solidFill>
                          <a:effectLst/>
                        </a:rPr>
                        <a:t>-1.18 max; </a:t>
                      </a:r>
                      <a:r>
                        <a:rPr lang="en-US" sz="1400" dirty="0">
                          <a:solidFill>
                            <a:srgbClr val="FF0000"/>
                          </a:solidFill>
                          <a:effectLst/>
                          <a:latin typeface="Symbol" panose="05050102010706020507" pitchFamily="18" charset="2"/>
                        </a:rPr>
                        <a:t>g</a:t>
                      </a:r>
                      <a:r>
                        <a:rPr lang="en-US" sz="1400" dirty="0">
                          <a:solidFill>
                            <a:srgbClr val="FF0000"/>
                          </a:solidFill>
                          <a:effectLst/>
                        </a:rPr>
                        <a:t>-0.662</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solidFill>
                            <a:srgbClr val="FF0000"/>
                          </a:solidFill>
                          <a:effectLst/>
                        </a:rPr>
                        <a:t>Industrial gauging, </a:t>
                      </a:r>
                    </a:p>
                    <a:p>
                      <a:pPr marL="0" marR="0" algn="ctr">
                        <a:lnSpc>
                          <a:spcPct val="107000"/>
                        </a:lnSpc>
                        <a:spcBef>
                          <a:spcPts val="0"/>
                        </a:spcBef>
                        <a:spcAft>
                          <a:spcPts val="0"/>
                        </a:spcAft>
                      </a:pPr>
                      <a:r>
                        <a:rPr lang="en-US" sz="1400" dirty="0">
                          <a:solidFill>
                            <a:srgbClr val="FF0000"/>
                          </a:solidFill>
                          <a:effectLst/>
                        </a:rPr>
                        <a:t>Irradiators,</a:t>
                      </a:r>
                      <a:r>
                        <a:rPr lang="en-US" sz="1400" baseline="0" dirty="0">
                          <a:solidFill>
                            <a:srgbClr val="FF0000"/>
                          </a:solidFill>
                          <a:effectLst/>
                        </a:rPr>
                        <a:t> Well logging</a:t>
                      </a:r>
                      <a:r>
                        <a:rPr lang="en-US" sz="1400" dirty="0">
                          <a:solidFill>
                            <a:srgbClr val="FF0000"/>
                          </a:solidFill>
                          <a:effectLst/>
                        </a:rPr>
                        <a:t> </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nSpc>
                          <a:spcPct val="107000"/>
                        </a:lnSpc>
                        <a:spcBef>
                          <a:spcPts val="0"/>
                        </a:spcBef>
                        <a:spcAft>
                          <a:spcPts val="0"/>
                        </a:spcAft>
                      </a:pPr>
                      <a:r>
                        <a:rPr lang="en-US" sz="1400" dirty="0">
                          <a:solidFill>
                            <a:srgbClr val="FF0000"/>
                          </a:solidFill>
                          <a:effectLst/>
                        </a:rPr>
                        <a:t>2,800,000</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extLst>
                  <a:ext uri="{0D108BD9-81ED-4DB2-BD59-A6C34878D82A}">
                    <a16:rowId xmlns:a16="http://schemas.microsoft.com/office/drawing/2014/main" val="3567560536"/>
                  </a:ext>
                </a:extLst>
              </a:tr>
              <a:tr h="615351">
                <a:tc>
                  <a:txBody>
                    <a:bodyPr/>
                    <a:lstStyle/>
                    <a:p>
                      <a:pPr marL="0" marR="0">
                        <a:lnSpc>
                          <a:spcPct val="107000"/>
                        </a:lnSpc>
                        <a:spcBef>
                          <a:spcPts val="0"/>
                        </a:spcBef>
                        <a:spcAft>
                          <a:spcPts val="0"/>
                        </a:spcAft>
                      </a:pPr>
                      <a:r>
                        <a:rPr lang="en-US" sz="1400" dirty="0">
                          <a:effectLst/>
                        </a:rPr>
                        <a:t>Co-60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5.27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latin typeface="Symbol" panose="05050102010706020507" pitchFamily="18" charset="2"/>
                        </a:rPr>
                        <a:t>g</a:t>
                      </a:r>
                      <a:r>
                        <a:rPr lang="en-US" sz="1400" dirty="0">
                          <a:effectLst/>
                        </a:rPr>
                        <a:t>-1.173; </a:t>
                      </a:r>
                      <a:r>
                        <a:rPr lang="en-US" sz="1400" dirty="0">
                          <a:effectLst/>
                          <a:latin typeface="Symbol" panose="05050102010706020507" pitchFamily="18" charset="2"/>
                        </a:rPr>
                        <a:t>g</a:t>
                      </a:r>
                      <a:r>
                        <a:rPr lang="en-US" sz="1400" dirty="0">
                          <a:effectLst/>
                        </a:rPr>
                        <a:t>-1.333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 Sterilization, Irradiators, </a:t>
                      </a:r>
                      <a:r>
                        <a:rPr lang="en-US" sz="1400" dirty="0" err="1">
                          <a:effectLst/>
                        </a:rPr>
                        <a:t>Teletherapy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nSpc>
                          <a:spcPct val="107000"/>
                        </a:lnSpc>
                        <a:spcBef>
                          <a:spcPts val="0"/>
                        </a:spcBef>
                        <a:spcAft>
                          <a:spcPts val="0"/>
                        </a:spcAft>
                      </a:pPr>
                      <a:r>
                        <a:rPr lang="en-US" sz="1400" dirty="0">
                          <a:effectLst/>
                        </a:rPr>
                        <a:t>198,000,000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extLst>
                  <a:ext uri="{0D108BD9-81ED-4DB2-BD59-A6C34878D82A}">
                    <a16:rowId xmlns:a16="http://schemas.microsoft.com/office/drawing/2014/main" val="4152527434"/>
                  </a:ext>
                </a:extLst>
              </a:tr>
              <a:tr h="234978">
                <a:tc>
                  <a:txBody>
                    <a:bodyPr/>
                    <a:lstStyle/>
                    <a:p>
                      <a:pPr marL="0" marR="0">
                        <a:lnSpc>
                          <a:spcPct val="107000"/>
                        </a:lnSpc>
                        <a:spcBef>
                          <a:spcPts val="0"/>
                        </a:spcBef>
                        <a:spcAft>
                          <a:spcPts val="0"/>
                        </a:spcAft>
                      </a:pPr>
                      <a:r>
                        <a:rPr lang="en-US" sz="1400" dirty="0">
                          <a:solidFill>
                            <a:srgbClr val="FF0000"/>
                          </a:solidFill>
                          <a:effectLst/>
                        </a:rPr>
                        <a:t>Am-241</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solidFill>
                            <a:srgbClr val="FF0000"/>
                          </a:solidFill>
                          <a:effectLst/>
                        </a:rPr>
                        <a:t>432.2</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solidFill>
                            <a:srgbClr val="FF0000"/>
                          </a:solidFill>
                          <a:effectLst/>
                          <a:latin typeface="Symbol" panose="05050102010706020507" pitchFamily="18" charset="2"/>
                        </a:rPr>
                        <a:t>a</a:t>
                      </a:r>
                      <a:r>
                        <a:rPr lang="en-US" sz="1400" dirty="0">
                          <a:solidFill>
                            <a:srgbClr val="FF0000"/>
                          </a:solidFill>
                          <a:effectLst/>
                        </a:rPr>
                        <a:t>-5.64; </a:t>
                      </a:r>
                      <a:r>
                        <a:rPr lang="en-US" sz="1400" dirty="0">
                          <a:solidFill>
                            <a:srgbClr val="FF0000"/>
                          </a:solidFill>
                          <a:effectLst/>
                          <a:latin typeface="Symbol" panose="05050102010706020507" pitchFamily="18" charset="2"/>
                        </a:rPr>
                        <a:t>g</a:t>
                      </a:r>
                      <a:r>
                        <a:rPr lang="en-US" sz="1400" dirty="0">
                          <a:solidFill>
                            <a:srgbClr val="FF0000"/>
                          </a:solidFill>
                          <a:effectLst/>
                        </a:rPr>
                        <a:t>-0.060</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solidFill>
                            <a:srgbClr val="FF0000"/>
                          </a:solidFill>
                          <a:effectLst/>
                        </a:rPr>
                        <a:t>Well logging,  Gauging</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nSpc>
                          <a:spcPct val="107000"/>
                        </a:lnSpc>
                        <a:spcBef>
                          <a:spcPts val="0"/>
                        </a:spcBef>
                        <a:spcAft>
                          <a:spcPts val="0"/>
                        </a:spcAft>
                      </a:pPr>
                      <a:r>
                        <a:rPr lang="en-US" sz="1400" dirty="0">
                          <a:solidFill>
                            <a:srgbClr val="FF0000"/>
                          </a:solidFill>
                          <a:effectLst/>
                        </a:rPr>
                        <a:t>6,482</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extLst>
                  <a:ext uri="{0D108BD9-81ED-4DB2-BD59-A6C34878D82A}">
                    <a16:rowId xmlns:a16="http://schemas.microsoft.com/office/drawing/2014/main" val="3043629733"/>
                  </a:ext>
                </a:extLst>
              </a:tr>
              <a:tr h="234978">
                <a:tc>
                  <a:txBody>
                    <a:bodyPr/>
                    <a:lstStyle/>
                    <a:p>
                      <a:pPr marL="0" marR="0">
                        <a:lnSpc>
                          <a:spcPct val="107000"/>
                        </a:lnSpc>
                        <a:spcBef>
                          <a:spcPts val="0"/>
                        </a:spcBef>
                        <a:spcAft>
                          <a:spcPts val="0"/>
                        </a:spcAft>
                      </a:pPr>
                      <a:r>
                        <a:rPr lang="en-US" sz="1400" dirty="0">
                          <a:effectLst/>
                        </a:rPr>
                        <a:t>Pu-238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87.7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latin typeface="Symbol" panose="05050102010706020507" pitchFamily="18" charset="2"/>
                        </a:rPr>
                        <a:t>a</a:t>
                      </a:r>
                      <a:r>
                        <a:rPr lang="en-US" sz="1400" dirty="0">
                          <a:effectLst/>
                        </a:rPr>
                        <a:t>-5.59; </a:t>
                      </a:r>
                      <a:r>
                        <a:rPr lang="en-US" sz="1400" dirty="0">
                          <a:effectLst/>
                          <a:latin typeface="Symbol" panose="05050102010706020507" pitchFamily="18" charset="2"/>
                        </a:rPr>
                        <a:t>g</a:t>
                      </a:r>
                      <a:r>
                        <a:rPr lang="en-US" sz="1400" dirty="0">
                          <a:effectLst/>
                        </a:rPr>
                        <a:t>-0.043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 RTGs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nSpc>
                          <a:spcPct val="107000"/>
                        </a:lnSpc>
                        <a:spcBef>
                          <a:spcPts val="0"/>
                        </a:spcBef>
                        <a:spcAft>
                          <a:spcPts val="0"/>
                        </a:spcAft>
                      </a:pPr>
                      <a:r>
                        <a:rPr lang="en-US" sz="1400" dirty="0">
                          <a:effectLst/>
                        </a:rPr>
                        <a:t>937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extLst>
                  <a:ext uri="{0D108BD9-81ED-4DB2-BD59-A6C34878D82A}">
                    <a16:rowId xmlns:a16="http://schemas.microsoft.com/office/drawing/2014/main" val="234601577"/>
                  </a:ext>
                </a:extLst>
              </a:tr>
              <a:tr h="231313">
                <a:tc>
                  <a:txBody>
                    <a:bodyPr/>
                    <a:lstStyle/>
                    <a:p>
                      <a:pPr marL="0" marR="0">
                        <a:lnSpc>
                          <a:spcPct val="107000"/>
                        </a:lnSpc>
                        <a:spcBef>
                          <a:spcPts val="0"/>
                        </a:spcBef>
                        <a:spcAft>
                          <a:spcPts val="0"/>
                        </a:spcAft>
                      </a:pPr>
                      <a:r>
                        <a:rPr lang="en-US" sz="1400" dirty="0">
                          <a:effectLst/>
                        </a:rPr>
                        <a:t>Sr-90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28.9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latin typeface="Symbol" panose="05050102010706020507" pitchFamily="18" charset="2"/>
                        </a:rPr>
                        <a:t>b</a:t>
                      </a:r>
                      <a:r>
                        <a:rPr lang="en-US" sz="1400" dirty="0">
                          <a:effectLst/>
                        </a:rPr>
                        <a:t>-0.546 max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 RTGs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nSpc>
                          <a:spcPct val="107000"/>
                        </a:lnSpc>
                        <a:spcBef>
                          <a:spcPts val="0"/>
                        </a:spcBef>
                        <a:spcAft>
                          <a:spcPts val="0"/>
                        </a:spcAft>
                      </a:pPr>
                      <a:r>
                        <a:rPr lang="en-US" sz="1400" dirty="0">
                          <a:effectLst/>
                        </a:rPr>
                        <a:t>1,730,000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extLst>
                  <a:ext uri="{0D108BD9-81ED-4DB2-BD59-A6C34878D82A}">
                    <a16:rowId xmlns:a16="http://schemas.microsoft.com/office/drawing/2014/main" val="2518060169"/>
                  </a:ext>
                </a:extLst>
              </a:tr>
              <a:tr h="231313">
                <a:tc>
                  <a:txBody>
                    <a:bodyPr/>
                    <a:lstStyle/>
                    <a:p>
                      <a:pPr marL="0" marR="0">
                        <a:lnSpc>
                          <a:spcPct val="107000"/>
                        </a:lnSpc>
                        <a:spcBef>
                          <a:spcPts val="0"/>
                        </a:spcBef>
                        <a:spcAft>
                          <a:spcPts val="0"/>
                        </a:spcAft>
                      </a:pPr>
                      <a:r>
                        <a:rPr lang="en-US" sz="1400" dirty="0">
                          <a:effectLst/>
                        </a:rPr>
                        <a:t>Se-75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119.8 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latin typeface="Symbol" panose="05050102010706020507" pitchFamily="18" charset="2"/>
                        </a:rPr>
                        <a:t>g</a:t>
                      </a:r>
                      <a:r>
                        <a:rPr lang="en-US" sz="1400" dirty="0">
                          <a:effectLst/>
                        </a:rPr>
                        <a:t>-0.28 (</a:t>
                      </a:r>
                      <a:r>
                        <a:rPr lang="en-US" sz="1400" dirty="0" err="1">
                          <a:effectLst/>
                        </a:rPr>
                        <a:t>ave</a:t>
                      </a:r>
                      <a:r>
                        <a:rPr lang="en-US" sz="1400" dirty="0">
                          <a:effectLst/>
                        </a:rPr>
                        <a:t>), 0.8 max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 Radiography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nSpc>
                          <a:spcPct val="107000"/>
                        </a:lnSpc>
                        <a:spcBef>
                          <a:spcPts val="0"/>
                        </a:spcBef>
                        <a:spcAft>
                          <a:spcPts val="0"/>
                        </a:spcAft>
                      </a:pPr>
                      <a:r>
                        <a:rPr lang="en-US" sz="1400" dirty="0">
                          <a:effectLst/>
                        </a:rPr>
                        <a:t>261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extLst>
                  <a:ext uri="{0D108BD9-81ED-4DB2-BD59-A6C34878D82A}">
                    <a16:rowId xmlns:a16="http://schemas.microsoft.com/office/drawing/2014/main" val="3968498614"/>
                  </a:ext>
                </a:extLst>
              </a:tr>
              <a:tr h="462625">
                <a:tc>
                  <a:txBody>
                    <a:bodyPr/>
                    <a:lstStyle/>
                    <a:p>
                      <a:pPr marL="0" marR="0">
                        <a:lnSpc>
                          <a:spcPct val="107000"/>
                        </a:lnSpc>
                        <a:spcBef>
                          <a:spcPts val="0"/>
                        </a:spcBef>
                        <a:spcAft>
                          <a:spcPts val="0"/>
                        </a:spcAft>
                      </a:pPr>
                      <a:r>
                        <a:rPr lang="en-US" sz="1400" dirty="0">
                          <a:effectLst/>
                        </a:rPr>
                        <a:t>Ir-192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74 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latin typeface="Symbol" panose="05050102010706020507" pitchFamily="18" charset="2"/>
                        </a:rPr>
                        <a:t>b</a:t>
                      </a:r>
                      <a:r>
                        <a:rPr lang="en-US" sz="1400" dirty="0">
                          <a:effectLst/>
                        </a:rPr>
                        <a:t>-1.46 max] </a:t>
                      </a:r>
                      <a:r>
                        <a:rPr lang="en-US" sz="1400" dirty="0">
                          <a:effectLst/>
                          <a:latin typeface="Symbol" panose="05050102010706020507" pitchFamily="18" charset="2"/>
                        </a:rPr>
                        <a:t>g</a:t>
                      </a:r>
                      <a:r>
                        <a:rPr lang="en-US" sz="1400" dirty="0">
                          <a:effectLst/>
                        </a:rPr>
                        <a:t>-0.38 </a:t>
                      </a:r>
                      <a:r>
                        <a:rPr lang="en-US" sz="1400" dirty="0" err="1">
                          <a:effectLst/>
                        </a:rPr>
                        <a:t>ave</a:t>
                      </a:r>
                      <a:r>
                        <a:rPr lang="en-US" sz="1400" dirty="0">
                          <a:effectLst/>
                        </a:rPr>
                        <a:t>, 1.378 max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effectLst/>
                        </a:rPr>
                        <a:t>Radiography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nSpc>
                          <a:spcPct val="107000"/>
                        </a:lnSpc>
                        <a:spcBef>
                          <a:spcPts val="0"/>
                        </a:spcBef>
                        <a:spcAft>
                          <a:spcPts val="0"/>
                        </a:spcAft>
                      </a:pPr>
                      <a:r>
                        <a:rPr lang="en-US" sz="1400" dirty="0">
                          <a:effectLst/>
                        </a:rPr>
                        <a:t>146,922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extLst>
                  <a:ext uri="{0D108BD9-81ED-4DB2-BD59-A6C34878D82A}">
                    <a16:rowId xmlns:a16="http://schemas.microsoft.com/office/drawing/2014/main" val="132639787"/>
                  </a:ext>
                </a:extLst>
              </a:tr>
              <a:tr h="615351">
                <a:tc>
                  <a:txBody>
                    <a:bodyPr/>
                    <a:lstStyle/>
                    <a:p>
                      <a:pPr marL="0" marR="0">
                        <a:lnSpc>
                          <a:spcPct val="107000"/>
                        </a:lnSpc>
                        <a:spcBef>
                          <a:spcPts val="0"/>
                        </a:spcBef>
                        <a:spcAft>
                          <a:spcPts val="0"/>
                        </a:spcAft>
                      </a:pPr>
                      <a:r>
                        <a:rPr lang="en-US" sz="1400" dirty="0">
                          <a:solidFill>
                            <a:srgbClr val="FF0000"/>
                          </a:solidFill>
                          <a:effectLst/>
                        </a:rPr>
                        <a:t>Cf-252</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solidFill>
                            <a:srgbClr val="FF0000"/>
                          </a:solidFill>
                          <a:effectLst/>
                        </a:rPr>
                        <a:t>2.645</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solidFill>
                            <a:srgbClr val="FF0000"/>
                          </a:solidFill>
                          <a:effectLst/>
                          <a:latin typeface="Symbol" panose="05050102010706020507" pitchFamily="18" charset="2"/>
                        </a:rPr>
                        <a:t>a</a:t>
                      </a:r>
                      <a:r>
                        <a:rPr lang="en-US" sz="1400" dirty="0">
                          <a:solidFill>
                            <a:srgbClr val="FF0000"/>
                          </a:solidFill>
                          <a:effectLst/>
                        </a:rPr>
                        <a:t>-6.22; n-2 </a:t>
                      </a:r>
                      <a:r>
                        <a:rPr lang="en-US" sz="1400" dirty="0" err="1">
                          <a:solidFill>
                            <a:srgbClr val="FF0000"/>
                          </a:solidFill>
                          <a:effectLst/>
                        </a:rPr>
                        <a:t>ave</a:t>
                      </a:r>
                      <a:r>
                        <a:rPr lang="en-US" sz="1400" dirty="0">
                          <a:solidFill>
                            <a:srgbClr val="FF0000"/>
                          </a:solidFill>
                          <a:effectLst/>
                        </a:rPr>
                        <a:t>;</a:t>
                      </a:r>
                    </a:p>
                    <a:p>
                      <a:pPr marL="0" marR="0" algn="ctr">
                        <a:lnSpc>
                          <a:spcPct val="107000"/>
                        </a:lnSpc>
                        <a:spcBef>
                          <a:spcPts val="0"/>
                        </a:spcBef>
                        <a:spcAft>
                          <a:spcPts val="0"/>
                        </a:spcAft>
                      </a:pPr>
                      <a:r>
                        <a:rPr lang="en-US" sz="1400" dirty="0">
                          <a:solidFill>
                            <a:srgbClr val="FF0000"/>
                          </a:solidFill>
                          <a:effectLst/>
                          <a:latin typeface="Symbol" panose="05050102010706020507" pitchFamily="18" charset="2"/>
                        </a:rPr>
                        <a:t>g</a:t>
                      </a:r>
                      <a:r>
                        <a:rPr lang="en-US" sz="1400" dirty="0">
                          <a:solidFill>
                            <a:srgbClr val="FF0000"/>
                          </a:solidFill>
                          <a:effectLst/>
                        </a:rPr>
                        <a:t>-various; fission products</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tc>
                  <a:txBody>
                    <a:bodyPr/>
                    <a:lstStyle/>
                    <a:p>
                      <a:pPr marL="0" marR="0" algn="ctr">
                        <a:lnSpc>
                          <a:spcPct val="107000"/>
                        </a:lnSpc>
                        <a:spcBef>
                          <a:spcPts val="0"/>
                        </a:spcBef>
                        <a:spcAft>
                          <a:spcPts val="0"/>
                        </a:spcAft>
                      </a:pPr>
                      <a:r>
                        <a:rPr lang="en-US" sz="1400" dirty="0">
                          <a:solidFill>
                            <a:srgbClr val="FF0000"/>
                          </a:solidFill>
                          <a:effectLst/>
                        </a:rPr>
                        <a:t> Well logging</a:t>
                      </a:r>
                    </a:p>
                    <a:p>
                      <a:pPr marL="0" marR="0" algn="ctr">
                        <a:lnSpc>
                          <a:spcPct val="107000"/>
                        </a:lnSpc>
                        <a:spcBef>
                          <a:spcPts val="0"/>
                        </a:spcBef>
                        <a:spcAft>
                          <a:spcPts val="0"/>
                        </a:spcAft>
                      </a:pPr>
                      <a:r>
                        <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Research</a:t>
                      </a:r>
                    </a:p>
                  </a:txBody>
                  <a:tcPr marL="51439" marR="51439" marT="0" marB="0"/>
                </a:tc>
                <a:tc>
                  <a:txBody>
                    <a:bodyPr/>
                    <a:lstStyle/>
                    <a:p>
                      <a:pPr marL="0" marR="0">
                        <a:lnSpc>
                          <a:spcPct val="107000"/>
                        </a:lnSpc>
                        <a:spcBef>
                          <a:spcPts val="0"/>
                        </a:spcBef>
                        <a:spcAft>
                          <a:spcPts val="0"/>
                        </a:spcAft>
                      </a:pPr>
                      <a:r>
                        <a:rPr lang="en-US" sz="1400" dirty="0">
                          <a:solidFill>
                            <a:srgbClr val="FF0000"/>
                          </a:solidFill>
                          <a:effectLst/>
                        </a:rPr>
                        <a:t>7</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9" marR="51439" marT="0" marB="0"/>
                </a:tc>
                <a:extLst>
                  <a:ext uri="{0D108BD9-81ED-4DB2-BD59-A6C34878D82A}">
                    <a16:rowId xmlns:a16="http://schemas.microsoft.com/office/drawing/2014/main" val="3457534903"/>
                  </a:ext>
                </a:extLst>
              </a:tr>
            </a:tbl>
          </a:graphicData>
        </a:graphic>
      </p:graphicFrame>
    </p:spTree>
    <p:extLst>
      <p:ext uri="{BB962C8B-B14F-4D97-AF65-F5344CB8AC3E}">
        <p14:creationId xmlns:p14="http://schemas.microsoft.com/office/powerpoint/2010/main" val="222246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9A4077-59BE-4142-BAE5-DF47F8FC2340}"/>
              </a:ext>
            </a:extLst>
          </p:cNvPr>
          <p:cNvSpPr>
            <a:spLocks noGrp="1"/>
          </p:cNvSpPr>
          <p:nvPr>
            <p:ph type="title"/>
          </p:nvPr>
        </p:nvSpPr>
        <p:spPr/>
        <p:txBody>
          <a:bodyPr>
            <a:normAutofit/>
          </a:bodyPr>
          <a:lstStyle/>
          <a:p>
            <a:r>
              <a:rPr lang="en-US" dirty="0"/>
              <a:t>Pulsed Neutron Generator (PNG) die-off time</a:t>
            </a:r>
          </a:p>
        </p:txBody>
      </p:sp>
      <p:sp>
        <p:nvSpPr>
          <p:cNvPr id="7" name="Content Placeholder 6">
            <a:extLst>
              <a:ext uri="{FF2B5EF4-FFF2-40B4-BE49-F238E27FC236}">
                <a16:creationId xmlns:a16="http://schemas.microsoft.com/office/drawing/2014/main" id="{676B5BEB-5BFB-4DE4-90D6-42E529EBC012}"/>
              </a:ext>
            </a:extLst>
          </p:cNvPr>
          <p:cNvSpPr>
            <a:spLocks noGrp="1"/>
          </p:cNvSpPr>
          <p:nvPr>
            <p:ph sz="half" idx="1"/>
          </p:nvPr>
        </p:nvSpPr>
        <p:spPr/>
        <p:txBody>
          <a:bodyPr/>
          <a:lstStyle/>
          <a:p>
            <a:r>
              <a:rPr lang="en-US" dirty="0"/>
              <a:t>Pulse from PNG</a:t>
            </a:r>
          </a:p>
          <a:p>
            <a:r>
              <a:rPr lang="en-US" dirty="0"/>
              <a:t>Increase in gamma rays from inelastic scatter and neutron capture</a:t>
            </a:r>
          </a:p>
          <a:p>
            <a:r>
              <a:rPr lang="en-US" dirty="0"/>
              <a:t>After 15-20 microseconds, inelastic gamma rays no longer contribute to total spectrum</a:t>
            </a:r>
          </a:p>
          <a:p>
            <a:r>
              <a:rPr lang="en-US" dirty="0"/>
              <a:t>Neutron capture gamma rays continue exponential decrease until next pulse</a:t>
            </a:r>
          </a:p>
        </p:txBody>
      </p:sp>
      <p:pic>
        <p:nvPicPr>
          <p:cNvPr id="3" name="Content Placeholder 2"/>
          <p:cNvPicPr>
            <a:picLocks noGrp="1" noChangeAspect="1"/>
          </p:cNvPicPr>
          <p:nvPr>
            <p:ph sz="half" idx="10"/>
          </p:nvPr>
        </p:nvPicPr>
        <p:blipFill>
          <a:blip r:embed="rId2"/>
          <a:stretch>
            <a:fillRect/>
          </a:stretch>
        </p:blipFill>
        <p:spPr>
          <a:xfrm>
            <a:off x="82375" y="1283581"/>
            <a:ext cx="4267200" cy="2421644"/>
          </a:xfrm>
          <a:prstGeom prst="rect">
            <a:avLst/>
          </a:prstGeom>
        </p:spPr>
      </p:pic>
      <p:pic>
        <p:nvPicPr>
          <p:cNvPr id="5" name="Content Placeholder 4"/>
          <p:cNvPicPr>
            <a:picLocks noGrp="1" noChangeAspect="1"/>
          </p:cNvPicPr>
          <p:nvPr>
            <p:ph sz="half" idx="2"/>
          </p:nvPr>
        </p:nvPicPr>
        <p:blipFill>
          <a:blip r:embed="rId3"/>
          <a:stretch>
            <a:fillRect/>
          </a:stretch>
        </p:blipFill>
        <p:spPr>
          <a:xfrm>
            <a:off x="82375" y="3998206"/>
            <a:ext cx="4267200" cy="1925969"/>
          </a:xfrm>
          <a:prstGeom prst="rect">
            <a:avLst/>
          </a:prstGeom>
        </p:spPr>
      </p:pic>
    </p:spTree>
    <p:extLst>
      <p:ext uri="{BB962C8B-B14F-4D97-AF65-F5344CB8AC3E}">
        <p14:creationId xmlns:p14="http://schemas.microsoft.com/office/powerpoint/2010/main" val="2780559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Representative Test Results: Water Sample</a:t>
            </a:r>
          </a:p>
        </p:txBody>
      </p:sp>
      <p:pic>
        <p:nvPicPr>
          <p:cNvPr id="11" name="Picture 10"/>
          <p:cNvPicPr>
            <a:picLocks noChangeAspect="1"/>
          </p:cNvPicPr>
          <p:nvPr/>
        </p:nvPicPr>
        <p:blipFill>
          <a:blip r:embed="rId2"/>
          <a:stretch>
            <a:fillRect/>
          </a:stretch>
        </p:blipFill>
        <p:spPr>
          <a:xfrm>
            <a:off x="254608" y="2923797"/>
            <a:ext cx="1143131" cy="1212523"/>
          </a:xfrm>
          <a:prstGeom prst="rect">
            <a:avLst/>
          </a:prstGeom>
          <a:ln>
            <a:solidFill>
              <a:schemeClr val="tx1"/>
            </a:solidFill>
          </a:ln>
        </p:spPr>
      </p:pic>
      <p:pic>
        <p:nvPicPr>
          <p:cNvPr id="12" name="Picture 11"/>
          <p:cNvPicPr>
            <a:picLocks noChangeAspect="1"/>
          </p:cNvPicPr>
          <p:nvPr/>
        </p:nvPicPr>
        <p:blipFill>
          <a:blip r:embed="rId3"/>
          <a:stretch>
            <a:fillRect/>
          </a:stretch>
        </p:blipFill>
        <p:spPr>
          <a:xfrm>
            <a:off x="1454306" y="2923796"/>
            <a:ext cx="1067585" cy="1212524"/>
          </a:xfrm>
          <a:prstGeom prst="rect">
            <a:avLst/>
          </a:prstGeom>
          <a:ln>
            <a:solidFill>
              <a:schemeClr val="tx1"/>
            </a:solidFill>
          </a:ln>
        </p:spPr>
      </p:pic>
      <p:cxnSp>
        <p:nvCxnSpPr>
          <p:cNvPr id="15" name="Straight Arrow Connector 14"/>
          <p:cNvCxnSpPr>
            <a:stCxn id="12" idx="3"/>
          </p:cNvCxnSpPr>
          <p:nvPr/>
        </p:nvCxnSpPr>
        <p:spPr>
          <a:xfrm flipV="1">
            <a:off x="2521891" y="3529521"/>
            <a:ext cx="1300015" cy="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254608" y="2636021"/>
            <a:ext cx="1143131" cy="276999"/>
          </a:xfrm>
          <a:prstGeom prst="rect">
            <a:avLst/>
          </a:prstGeom>
          <a:solidFill>
            <a:schemeClr val="tx1"/>
          </a:solidFill>
        </p:spPr>
        <p:txBody>
          <a:bodyPr wrap="square" rtlCol="0">
            <a:spAutoFit/>
          </a:bodyPr>
          <a:lstStyle/>
          <a:p>
            <a:pPr algn="ctr"/>
            <a:r>
              <a:rPr lang="en-US" sz="1200" dirty="0">
                <a:solidFill>
                  <a:schemeClr val="bg1"/>
                </a:solidFill>
              </a:rPr>
              <a:t>Events list</a:t>
            </a:r>
          </a:p>
        </p:txBody>
      </p:sp>
      <p:sp>
        <p:nvSpPr>
          <p:cNvPr id="18" name="TextBox 17"/>
          <p:cNvSpPr txBox="1"/>
          <p:nvPr/>
        </p:nvSpPr>
        <p:spPr>
          <a:xfrm>
            <a:off x="1454306" y="2636021"/>
            <a:ext cx="1067585" cy="276999"/>
          </a:xfrm>
          <a:prstGeom prst="rect">
            <a:avLst/>
          </a:prstGeom>
          <a:solidFill>
            <a:schemeClr val="tx1"/>
          </a:solidFill>
        </p:spPr>
        <p:txBody>
          <a:bodyPr wrap="square" rtlCol="0">
            <a:spAutoFit/>
          </a:bodyPr>
          <a:lstStyle/>
          <a:p>
            <a:pPr algn="ctr"/>
            <a:r>
              <a:rPr lang="en-US" sz="1200" dirty="0">
                <a:solidFill>
                  <a:schemeClr val="bg1"/>
                </a:solidFill>
              </a:rPr>
              <a:t>Triggers list</a:t>
            </a:r>
          </a:p>
        </p:txBody>
      </p:sp>
      <p:pic>
        <p:nvPicPr>
          <p:cNvPr id="20" name="Picture 19"/>
          <p:cNvPicPr>
            <a:picLocks noChangeAspect="1"/>
          </p:cNvPicPr>
          <p:nvPr/>
        </p:nvPicPr>
        <p:blipFill>
          <a:blip r:embed="rId4"/>
          <a:stretch>
            <a:fillRect/>
          </a:stretch>
        </p:blipFill>
        <p:spPr>
          <a:xfrm>
            <a:off x="3821905" y="1618283"/>
            <a:ext cx="4571675" cy="1814593"/>
          </a:xfrm>
          <a:prstGeom prst="rect">
            <a:avLst/>
          </a:prstGeom>
          <a:ln w="12700">
            <a:solidFill>
              <a:schemeClr val="dk1"/>
            </a:solidFill>
          </a:ln>
        </p:spPr>
      </p:pic>
      <p:sp>
        <p:nvSpPr>
          <p:cNvPr id="22" name="TextBox 21"/>
          <p:cNvSpPr txBox="1"/>
          <p:nvPr/>
        </p:nvSpPr>
        <p:spPr>
          <a:xfrm>
            <a:off x="2735479" y="2967355"/>
            <a:ext cx="872837" cy="507831"/>
          </a:xfrm>
          <a:prstGeom prst="rect">
            <a:avLst/>
          </a:prstGeom>
          <a:solidFill>
            <a:schemeClr val="bg1"/>
          </a:solidFill>
          <a:ln>
            <a:solidFill>
              <a:schemeClr val="tx1"/>
            </a:solidFill>
          </a:ln>
        </p:spPr>
        <p:txBody>
          <a:bodyPr wrap="square" rtlCol="0">
            <a:spAutoFit/>
          </a:bodyPr>
          <a:lstStyle/>
          <a:p>
            <a:r>
              <a:rPr lang="en-US" sz="1350" dirty="0"/>
              <a:t>Expected Physics</a:t>
            </a:r>
          </a:p>
        </p:txBody>
      </p:sp>
      <p:graphicFrame>
        <p:nvGraphicFramePr>
          <p:cNvPr id="23" name="Content Placeholder 8"/>
          <p:cNvGraphicFramePr>
            <a:graphicFrameLocks noGrp="1"/>
          </p:cNvGraphicFramePr>
          <p:nvPr>
            <p:ph idx="1"/>
            <p:extLst/>
          </p:nvPr>
        </p:nvGraphicFramePr>
        <p:xfrm>
          <a:off x="3821906" y="3536204"/>
          <a:ext cx="4571674" cy="2128218"/>
        </p:xfrm>
        <a:graphic>
          <a:graphicData uri="http://schemas.openxmlformats.org/drawingml/2006/chart">
            <c:chart xmlns:c="http://schemas.openxmlformats.org/drawingml/2006/chart" xmlns:r="http://schemas.openxmlformats.org/officeDocument/2006/relationships" r:id="rId5"/>
          </a:graphicData>
        </a:graphic>
      </p:graphicFrame>
      <p:sp>
        <p:nvSpPr>
          <p:cNvPr id="19" name="TextBox 18"/>
          <p:cNvSpPr txBox="1"/>
          <p:nvPr/>
        </p:nvSpPr>
        <p:spPr>
          <a:xfrm>
            <a:off x="2735479" y="3592650"/>
            <a:ext cx="872837" cy="507831"/>
          </a:xfrm>
          <a:prstGeom prst="rect">
            <a:avLst/>
          </a:prstGeom>
          <a:solidFill>
            <a:schemeClr val="bg1"/>
          </a:solidFill>
          <a:ln>
            <a:solidFill>
              <a:schemeClr val="tx1"/>
            </a:solidFill>
          </a:ln>
        </p:spPr>
        <p:txBody>
          <a:bodyPr wrap="square" rtlCol="0">
            <a:spAutoFit/>
          </a:bodyPr>
          <a:lstStyle/>
          <a:p>
            <a:r>
              <a:rPr lang="en-US" sz="1350" dirty="0"/>
              <a:t>Observed reactions</a:t>
            </a:r>
          </a:p>
        </p:txBody>
      </p:sp>
      <p:sp>
        <p:nvSpPr>
          <p:cNvPr id="25" name="TextBox 24"/>
          <p:cNvSpPr txBox="1"/>
          <p:nvPr/>
        </p:nvSpPr>
        <p:spPr>
          <a:xfrm>
            <a:off x="4931905" y="5610719"/>
            <a:ext cx="2351675" cy="253916"/>
          </a:xfrm>
          <a:prstGeom prst="rect">
            <a:avLst/>
          </a:prstGeom>
          <a:solidFill>
            <a:schemeClr val="tx1"/>
          </a:solidFill>
          <a:ln>
            <a:solidFill>
              <a:schemeClr val="tx1"/>
            </a:solidFill>
          </a:ln>
        </p:spPr>
        <p:txBody>
          <a:bodyPr wrap="square" rtlCol="0">
            <a:spAutoFit/>
          </a:bodyPr>
          <a:lstStyle/>
          <a:p>
            <a:pPr algn="ctr"/>
            <a:r>
              <a:rPr lang="en-US" sz="1050" dirty="0">
                <a:solidFill>
                  <a:schemeClr val="bg1"/>
                </a:solidFill>
              </a:rPr>
              <a:t>Observed prompt and delay gammas</a:t>
            </a:r>
          </a:p>
        </p:txBody>
      </p:sp>
      <p:sp>
        <p:nvSpPr>
          <p:cNvPr id="26" name="TextBox 25"/>
          <p:cNvSpPr txBox="1"/>
          <p:nvPr/>
        </p:nvSpPr>
        <p:spPr>
          <a:xfrm>
            <a:off x="6332428" y="3261258"/>
            <a:ext cx="1892410" cy="253916"/>
          </a:xfrm>
          <a:prstGeom prst="rect">
            <a:avLst/>
          </a:prstGeom>
          <a:solidFill>
            <a:schemeClr val="tx1"/>
          </a:solidFill>
          <a:ln>
            <a:solidFill>
              <a:schemeClr val="tx1"/>
            </a:solidFill>
          </a:ln>
        </p:spPr>
        <p:txBody>
          <a:bodyPr wrap="square" rtlCol="0">
            <a:spAutoFit/>
          </a:bodyPr>
          <a:lstStyle/>
          <a:p>
            <a:pPr algn="ctr"/>
            <a:r>
              <a:rPr lang="en-US" sz="1050" dirty="0">
                <a:solidFill>
                  <a:schemeClr val="bg1"/>
                </a:solidFill>
              </a:rPr>
              <a:t>Expected Physics: Die-away</a:t>
            </a:r>
          </a:p>
        </p:txBody>
      </p:sp>
      <p:sp>
        <p:nvSpPr>
          <p:cNvPr id="13" name="Rectangle 12"/>
          <p:cNvSpPr/>
          <p:nvPr/>
        </p:nvSpPr>
        <p:spPr>
          <a:xfrm>
            <a:off x="4260273" y="2313679"/>
            <a:ext cx="263236" cy="394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p:cNvSpPr/>
          <p:nvPr/>
        </p:nvSpPr>
        <p:spPr>
          <a:xfrm>
            <a:off x="4523509" y="2313679"/>
            <a:ext cx="1087583" cy="3948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p:cNvSpPr/>
          <p:nvPr/>
        </p:nvSpPr>
        <p:spPr>
          <a:xfrm>
            <a:off x="5611092" y="2313679"/>
            <a:ext cx="1046016" cy="39485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p:cNvSpPr/>
          <p:nvPr/>
        </p:nvSpPr>
        <p:spPr>
          <a:xfrm>
            <a:off x="6657108" y="2307289"/>
            <a:ext cx="290565" cy="394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6947674" y="2307289"/>
            <a:ext cx="1087583" cy="3948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D08F468D-56E4-4531-B7FE-368EEF98D8C4}"/>
              </a:ext>
            </a:extLst>
          </p:cNvPr>
          <p:cNvSpPr/>
          <p:nvPr/>
        </p:nvSpPr>
        <p:spPr>
          <a:xfrm>
            <a:off x="4263415" y="1912435"/>
            <a:ext cx="263236" cy="39485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11E2EA05-1B90-43B2-A24A-7E29E5BFAF36}"/>
              </a:ext>
            </a:extLst>
          </p:cNvPr>
          <p:cNvSpPr/>
          <p:nvPr/>
        </p:nvSpPr>
        <p:spPr>
          <a:xfrm>
            <a:off x="6663767" y="1913934"/>
            <a:ext cx="263236" cy="39485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3" name="Content Placeholder 8"/>
          <p:cNvGraphicFramePr>
            <a:graphicFrameLocks/>
          </p:cNvGraphicFramePr>
          <p:nvPr>
            <p:extLst/>
          </p:nvPr>
        </p:nvGraphicFramePr>
        <p:xfrm>
          <a:off x="6100167" y="3811123"/>
          <a:ext cx="2191570" cy="101544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81599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Trial – Background Removed</a:t>
            </a:r>
          </a:p>
        </p:txBody>
      </p:sp>
      <p:pic>
        <p:nvPicPr>
          <p:cNvPr id="4" name="Content Placeholder 3">
            <a:extLst>
              <a:ext uri="{FF2B5EF4-FFF2-40B4-BE49-F238E27FC236}">
                <a16:creationId xmlns:a16="http://schemas.microsoft.com/office/drawing/2014/main" id="{3B196B5E-F4D9-45EA-A7BC-0A25216A9A36}"/>
              </a:ext>
            </a:extLst>
          </p:cNvPr>
          <p:cNvPicPr>
            <a:picLocks noGrp="1" noChangeAspect="1"/>
          </p:cNvPicPr>
          <p:nvPr>
            <p:ph idx="1"/>
          </p:nvPr>
        </p:nvPicPr>
        <p:blipFill>
          <a:blip r:embed="rId2"/>
          <a:stretch>
            <a:fillRect/>
          </a:stretch>
        </p:blipFill>
        <p:spPr>
          <a:xfrm>
            <a:off x="228600" y="1147772"/>
            <a:ext cx="8686800" cy="5476855"/>
          </a:xfrm>
          <a:prstGeom prst="rect">
            <a:avLst/>
          </a:prstGeom>
        </p:spPr>
      </p:pic>
    </p:spTree>
    <p:extLst>
      <p:ext uri="{BB962C8B-B14F-4D97-AF65-F5344CB8AC3E}">
        <p14:creationId xmlns:p14="http://schemas.microsoft.com/office/powerpoint/2010/main" val="2996894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Trial – Background Removed</a:t>
            </a:r>
          </a:p>
        </p:txBody>
      </p:sp>
      <p:pic>
        <p:nvPicPr>
          <p:cNvPr id="4" name="Content Placeholder 3">
            <a:extLst>
              <a:ext uri="{FF2B5EF4-FFF2-40B4-BE49-F238E27FC236}">
                <a16:creationId xmlns:a16="http://schemas.microsoft.com/office/drawing/2014/main" id="{D342BCCF-E282-4F18-984A-F321F734FE22}"/>
              </a:ext>
            </a:extLst>
          </p:cNvPr>
          <p:cNvPicPr>
            <a:picLocks noGrp="1" noChangeAspect="1"/>
          </p:cNvPicPr>
          <p:nvPr>
            <p:ph idx="1"/>
          </p:nvPr>
        </p:nvPicPr>
        <p:blipFill>
          <a:blip r:embed="rId2"/>
          <a:stretch>
            <a:fillRect/>
          </a:stretch>
        </p:blipFill>
        <p:spPr>
          <a:xfrm>
            <a:off x="225280" y="1140903"/>
            <a:ext cx="8686800" cy="5486400"/>
          </a:xfrm>
          <a:prstGeom prst="rect">
            <a:avLst/>
          </a:prstGeom>
        </p:spPr>
      </p:pic>
    </p:spTree>
    <p:extLst>
      <p:ext uri="{BB962C8B-B14F-4D97-AF65-F5344CB8AC3E}">
        <p14:creationId xmlns:p14="http://schemas.microsoft.com/office/powerpoint/2010/main" val="3664041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495B0-64F8-4ACA-835F-EEEA54D3F9DE}"/>
              </a:ext>
            </a:extLst>
          </p:cNvPr>
          <p:cNvSpPr>
            <a:spLocks noGrp="1"/>
          </p:cNvSpPr>
          <p:nvPr>
            <p:ph type="title"/>
          </p:nvPr>
        </p:nvSpPr>
        <p:spPr/>
        <p:txBody>
          <a:bodyPr/>
          <a:lstStyle/>
          <a:p>
            <a:r>
              <a:rPr lang="en-US" dirty="0"/>
              <a:t>Continuing Work on KSU Benchmarking Tool</a:t>
            </a:r>
          </a:p>
        </p:txBody>
      </p:sp>
      <p:sp>
        <p:nvSpPr>
          <p:cNvPr id="3" name="Content Placeholder 2">
            <a:extLst>
              <a:ext uri="{FF2B5EF4-FFF2-40B4-BE49-F238E27FC236}">
                <a16:creationId xmlns:a16="http://schemas.microsoft.com/office/drawing/2014/main" id="{5EE2951D-BDC7-4754-85C5-F6165E2DE2DA}"/>
              </a:ext>
            </a:extLst>
          </p:cNvPr>
          <p:cNvSpPr>
            <a:spLocks noGrp="1"/>
          </p:cNvSpPr>
          <p:nvPr>
            <p:ph idx="1"/>
          </p:nvPr>
        </p:nvSpPr>
        <p:spPr/>
        <p:txBody>
          <a:bodyPr/>
          <a:lstStyle/>
          <a:p>
            <a:r>
              <a:rPr lang="en-US" dirty="0"/>
              <a:t>Incorporate work from Aaron Feinberg and Long Vo</a:t>
            </a:r>
          </a:p>
          <a:p>
            <a:pPr lvl="1"/>
            <a:r>
              <a:rPr lang="en-US" dirty="0"/>
              <a:t>Bayesian approach to fit all non-linear components</a:t>
            </a:r>
          </a:p>
          <a:p>
            <a:pPr lvl="1"/>
            <a:r>
              <a:rPr lang="en-US" dirty="0"/>
              <a:t>Time dependent digitizer data </a:t>
            </a:r>
          </a:p>
          <a:p>
            <a:r>
              <a:rPr lang="en-US" dirty="0"/>
              <a:t>Analyze additional trials run at KSU</a:t>
            </a:r>
          </a:p>
          <a:p>
            <a:pPr lvl="1"/>
            <a:r>
              <a:rPr lang="en-US" dirty="0"/>
              <a:t>Limestone</a:t>
            </a:r>
          </a:p>
          <a:p>
            <a:pPr lvl="1"/>
            <a:r>
              <a:rPr lang="en-US" dirty="0"/>
              <a:t>Multiple porosities, water content</a:t>
            </a:r>
          </a:p>
          <a:p>
            <a:endParaRPr lang="en-US" dirty="0"/>
          </a:p>
        </p:txBody>
      </p:sp>
    </p:spTree>
    <p:extLst>
      <p:ext uri="{BB962C8B-B14F-4D97-AF65-F5344CB8AC3E}">
        <p14:creationId xmlns:p14="http://schemas.microsoft.com/office/powerpoint/2010/main" val="3443923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9632-E928-4EE0-9109-9EC49D1F37E6}"/>
              </a:ext>
            </a:extLst>
          </p:cNvPr>
          <p:cNvSpPr>
            <a:spLocks noGrp="1"/>
          </p:cNvSpPr>
          <p:nvPr>
            <p:ph type="title"/>
          </p:nvPr>
        </p:nvSpPr>
        <p:spPr/>
        <p:txBody>
          <a:bodyPr/>
          <a:lstStyle/>
          <a:p>
            <a:r>
              <a:rPr lang="en-US" dirty="0"/>
              <a:t>Extensive Simulation Test</a:t>
            </a:r>
          </a:p>
        </p:txBody>
      </p:sp>
      <p:sp>
        <p:nvSpPr>
          <p:cNvPr id="6" name="Content Placeholder 5">
            <a:extLst>
              <a:ext uri="{FF2B5EF4-FFF2-40B4-BE49-F238E27FC236}">
                <a16:creationId xmlns:a16="http://schemas.microsoft.com/office/drawing/2014/main" id="{6E9AD933-63EF-4B36-8DC6-4267A81BEE04}"/>
              </a:ext>
            </a:extLst>
          </p:cNvPr>
          <p:cNvSpPr>
            <a:spLocks noGrp="1"/>
          </p:cNvSpPr>
          <p:nvPr>
            <p:ph sz="half" idx="1"/>
          </p:nvPr>
        </p:nvSpPr>
        <p:spPr>
          <a:xfrm>
            <a:off x="228600" y="3530221"/>
            <a:ext cx="8686800" cy="3099179"/>
          </a:xfrm>
        </p:spPr>
        <p:txBody>
          <a:bodyPr>
            <a:normAutofit fontScale="92500" lnSpcReduction="10000"/>
          </a:bodyPr>
          <a:lstStyle/>
          <a:p>
            <a:r>
              <a:rPr lang="en-US" dirty="0"/>
              <a:t>2 papers on using LASSO technique on radiation detectors, 0 on Elastic Net</a:t>
            </a:r>
          </a:p>
          <a:p>
            <a:r>
              <a:rPr lang="en-US" dirty="0"/>
              <a:t>Ongoing work with extensive testing of the limitations of LASSO and Elastic Net using RIID simulations</a:t>
            </a:r>
          </a:p>
          <a:p>
            <a:pPr lvl="1"/>
            <a:r>
              <a:rPr lang="en-US" dirty="0"/>
              <a:t>High, medium, low counting situations</a:t>
            </a:r>
          </a:p>
          <a:p>
            <a:pPr lvl="1"/>
            <a:r>
              <a:rPr lang="en-US" dirty="0"/>
              <a:t>Vary number of radioisotopes</a:t>
            </a:r>
          </a:p>
          <a:p>
            <a:pPr lvl="1"/>
            <a:r>
              <a:rPr lang="en-US" dirty="0"/>
              <a:t>Vary number of channels</a:t>
            </a:r>
          </a:p>
          <a:p>
            <a:pPr lvl="1"/>
            <a:r>
              <a:rPr lang="en-US" dirty="0"/>
              <a:t>Shielding situations</a:t>
            </a:r>
          </a:p>
          <a:p>
            <a:pPr marL="0" indent="0">
              <a:buNone/>
            </a:pPr>
            <a:endParaRPr lang="en-US" dirty="0"/>
          </a:p>
        </p:txBody>
      </p:sp>
      <p:pic>
        <p:nvPicPr>
          <p:cNvPr id="9" name="Picture 8">
            <a:extLst>
              <a:ext uri="{FF2B5EF4-FFF2-40B4-BE49-F238E27FC236}">
                <a16:creationId xmlns:a16="http://schemas.microsoft.com/office/drawing/2014/main" id="{B4E6BBAA-0BE7-4C40-93B5-ADE4A576633B}"/>
              </a:ext>
            </a:extLst>
          </p:cNvPr>
          <p:cNvPicPr>
            <a:picLocks noChangeAspect="1"/>
          </p:cNvPicPr>
          <p:nvPr/>
        </p:nvPicPr>
        <p:blipFill>
          <a:blip r:embed="rId2"/>
          <a:stretch>
            <a:fillRect/>
          </a:stretch>
        </p:blipFill>
        <p:spPr>
          <a:xfrm>
            <a:off x="624385" y="2521227"/>
            <a:ext cx="7027460" cy="800723"/>
          </a:xfrm>
          <a:prstGeom prst="rect">
            <a:avLst/>
          </a:prstGeom>
        </p:spPr>
      </p:pic>
      <p:pic>
        <p:nvPicPr>
          <p:cNvPr id="12" name="Content Placeholder 11">
            <a:extLst>
              <a:ext uri="{FF2B5EF4-FFF2-40B4-BE49-F238E27FC236}">
                <a16:creationId xmlns:a16="http://schemas.microsoft.com/office/drawing/2014/main" id="{5C1CAB43-C11E-4041-814D-34DE675022AD}"/>
              </a:ext>
            </a:extLst>
          </p:cNvPr>
          <p:cNvPicPr>
            <a:picLocks noGrp="1" noChangeAspect="1"/>
          </p:cNvPicPr>
          <p:nvPr>
            <p:ph sz="half" idx="2"/>
          </p:nvPr>
        </p:nvPicPr>
        <p:blipFill>
          <a:blip r:embed="rId3"/>
          <a:stretch>
            <a:fillRect/>
          </a:stretch>
        </p:blipFill>
        <p:spPr>
          <a:xfrm>
            <a:off x="519752" y="1450729"/>
            <a:ext cx="7532427" cy="988555"/>
          </a:xfrm>
          <a:prstGeom prst="rect">
            <a:avLst/>
          </a:prstGeom>
        </p:spPr>
      </p:pic>
    </p:spTree>
    <p:extLst>
      <p:ext uri="{BB962C8B-B14F-4D97-AF65-F5344CB8AC3E}">
        <p14:creationId xmlns:p14="http://schemas.microsoft.com/office/powerpoint/2010/main" val="13486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9935EE0-854E-4461-B6A1-AE0C867E8F3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62653" y="1266214"/>
            <a:ext cx="2675295" cy="2667000"/>
          </a:xfrm>
        </p:spPr>
      </p:pic>
      <p:sp>
        <p:nvSpPr>
          <p:cNvPr id="3" name="Title 2">
            <a:extLst>
              <a:ext uri="{FF2B5EF4-FFF2-40B4-BE49-F238E27FC236}">
                <a16:creationId xmlns:a16="http://schemas.microsoft.com/office/drawing/2014/main" id="{48F9F85A-E6D1-4125-8622-BD62B1974735}"/>
              </a:ext>
            </a:extLst>
          </p:cNvPr>
          <p:cNvSpPr>
            <a:spLocks noGrp="1"/>
          </p:cNvSpPr>
          <p:nvPr>
            <p:ph type="title"/>
          </p:nvPr>
        </p:nvSpPr>
        <p:spPr/>
        <p:txBody>
          <a:bodyPr/>
          <a:lstStyle/>
          <a:p>
            <a:r>
              <a:rPr lang="en-US" dirty="0"/>
              <a:t>RIID Simulation Example</a:t>
            </a:r>
          </a:p>
        </p:txBody>
      </p:sp>
      <p:sp>
        <p:nvSpPr>
          <p:cNvPr id="12" name="Content Placeholder 11">
            <a:extLst>
              <a:ext uri="{FF2B5EF4-FFF2-40B4-BE49-F238E27FC236}">
                <a16:creationId xmlns:a16="http://schemas.microsoft.com/office/drawing/2014/main" id="{CFBD82C4-7954-48B6-ABD0-67A5089A7EDD}"/>
              </a:ext>
            </a:extLst>
          </p:cNvPr>
          <p:cNvSpPr>
            <a:spLocks noGrp="1"/>
          </p:cNvSpPr>
          <p:nvPr>
            <p:ph sz="half" idx="1"/>
          </p:nvPr>
        </p:nvSpPr>
        <p:spPr/>
        <p:txBody>
          <a:bodyPr/>
          <a:lstStyle/>
          <a:p>
            <a:r>
              <a:rPr lang="en-US" dirty="0"/>
              <a:t>Test situation with 5 radionuclides</a:t>
            </a:r>
          </a:p>
          <a:p>
            <a:r>
              <a:rPr lang="en-US" dirty="0"/>
              <a:t>Each contribution is equal to 10000 except</a:t>
            </a:r>
          </a:p>
          <a:p>
            <a:pPr lvl="1"/>
            <a:r>
              <a:rPr lang="en-US" dirty="0"/>
              <a:t>Ba-133 contribution is 0</a:t>
            </a:r>
          </a:p>
        </p:txBody>
      </p:sp>
      <p:pic>
        <p:nvPicPr>
          <p:cNvPr id="14" name="Picture 13">
            <a:extLst>
              <a:ext uri="{FF2B5EF4-FFF2-40B4-BE49-F238E27FC236}">
                <a16:creationId xmlns:a16="http://schemas.microsoft.com/office/drawing/2014/main" id="{EF9E448A-BDA0-46A6-9834-F2384CB72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66214"/>
            <a:ext cx="3742999" cy="2725371"/>
          </a:xfrm>
          <a:prstGeom prst="rect">
            <a:avLst/>
          </a:prstGeom>
        </p:spPr>
      </p:pic>
    </p:spTree>
    <p:extLst>
      <p:ext uri="{BB962C8B-B14F-4D97-AF65-F5344CB8AC3E}">
        <p14:creationId xmlns:p14="http://schemas.microsoft.com/office/powerpoint/2010/main" val="2508563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1CBC5FD-F943-4BC7-B4DD-083E3745C515}"/>
              </a:ext>
            </a:extLst>
          </p:cNvPr>
          <p:cNvPicPr>
            <a:picLocks noGrp="1" noChangeAspect="1"/>
          </p:cNvPicPr>
          <p:nvPr>
            <p:ph sz="half" idx="2"/>
          </p:nvPr>
        </p:nvPicPr>
        <p:blipFill>
          <a:blip r:embed="rId2"/>
          <a:stretch>
            <a:fillRect/>
          </a:stretch>
        </p:blipFill>
        <p:spPr>
          <a:xfrm>
            <a:off x="686778" y="1228297"/>
            <a:ext cx="3657917" cy="2664183"/>
          </a:xfrm>
          <a:prstGeom prst="rect">
            <a:avLst/>
          </a:prstGeom>
        </p:spPr>
      </p:pic>
      <p:sp>
        <p:nvSpPr>
          <p:cNvPr id="3" name="Title 2">
            <a:extLst>
              <a:ext uri="{FF2B5EF4-FFF2-40B4-BE49-F238E27FC236}">
                <a16:creationId xmlns:a16="http://schemas.microsoft.com/office/drawing/2014/main" id="{656E5513-818B-4B06-B030-3245F56FEB80}"/>
              </a:ext>
            </a:extLst>
          </p:cNvPr>
          <p:cNvSpPr>
            <a:spLocks noGrp="1"/>
          </p:cNvSpPr>
          <p:nvPr>
            <p:ph type="title"/>
          </p:nvPr>
        </p:nvSpPr>
        <p:spPr/>
        <p:txBody>
          <a:bodyPr/>
          <a:lstStyle/>
          <a:p>
            <a:r>
              <a:rPr lang="en-US" dirty="0"/>
              <a:t>Example Continued – LASSO </a:t>
            </a:r>
          </a:p>
        </p:txBody>
      </p:sp>
      <p:sp>
        <p:nvSpPr>
          <p:cNvPr id="6" name="Rectangle 5">
            <a:extLst>
              <a:ext uri="{FF2B5EF4-FFF2-40B4-BE49-F238E27FC236}">
                <a16:creationId xmlns:a16="http://schemas.microsoft.com/office/drawing/2014/main" id="{11BB5220-B898-46D2-979F-B323C131166B}"/>
              </a:ext>
            </a:extLst>
          </p:cNvPr>
          <p:cNvSpPr/>
          <p:nvPr/>
        </p:nvSpPr>
        <p:spPr>
          <a:xfrm>
            <a:off x="5230109" y="1678673"/>
            <a:ext cx="2754748"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Best for alphas:</a:t>
            </a:r>
          </a:p>
          <a:p>
            <a:r>
              <a:rPr lang="en-US" dirty="0"/>
              <a:t>0.001194672257786051</a:t>
            </a:r>
          </a:p>
          <a:p>
            <a:r>
              <a:rPr lang="en-US" dirty="0"/>
              <a:t>Coefficients:</a:t>
            </a:r>
          </a:p>
          <a:p>
            <a:r>
              <a:rPr lang="en-US" dirty="0"/>
              <a:t>Mn54      9167.226432</a:t>
            </a:r>
          </a:p>
          <a:p>
            <a:r>
              <a:rPr lang="en-US" dirty="0"/>
              <a:t>Ba133        0.000000</a:t>
            </a:r>
          </a:p>
          <a:p>
            <a:r>
              <a:rPr lang="en-US" dirty="0"/>
              <a:t>Co57      9943.454654</a:t>
            </a:r>
          </a:p>
          <a:p>
            <a:r>
              <a:rPr lang="en-US" dirty="0"/>
              <a:t>Co60     11975.977717</a:t>
            </a:r>
          </a:p>
          <a:p>
            <a:r>
              <a:rPr lang="en-US" dirty="0"/>
              <a:t>Na22      7416.615954</a:t>
            </a:r>
          </a:p>
          <a:p>
            <a:r>
              <a:rPr lang="en-US" dirty="0" err="1"/>
              <a:t>dtype</a:t>
            </a:r>
            <a:r>
              <a:rPr lang="en-US" dirty="0"/>
              <a:t>: float64</a:t>
            </a:r>
          </a:p>
          <a:p>
            <a:r>
              <a:rPr lang="en-US" dirty="0"/>
              <a:t>MSE: 3.6450077532208525</a:t>
            </a:r>
          </a:p>
        </p:txBody>
      </p:sp>
      <p:pic>
        <p:nvPicPr>
          <p:cNvPr id="12" name="Content Placeholder 11">
            <a:extLst>
              <a:ext uri="{FF2B5EF4-FFF2-40B4-BE49-F238E27FC236}">
                <a16:creationId xmlns:a16="http://schemas.microsoft.com/office/drawing/2014/main" id="{FD3E7747-654D-4B62-A43A-C0194227411F}"/>
              </a:ext>
            </a:extLst>
          </p:cNvPr>
          <p:cNvPicPr>
            <a:picLocks noGrp="1" noChangeAspect="1"/>
          </p:cNvPicPr>
          <p:nvPr>
            <p:ph sz="half" idx="1"/>
          </p:nvPr>
        </p:nvPicPr>
        <p:blipFill>
          <a:blip r:embed="rId3"/>
          <a:stretch>
            <a:fillRect/>
          </a:stretch>
        </p:blipFill>
        <p:spPr>
          <a:xfrm>
            <a:off x="686778" y="3910678"/>
            <a:ext cx="3659514" cy="2667000"/>
          </a:xfrm>
          <a:prstGeom prst="rect">
            <a:avLst/>
          </a:prstGeom>
        </p:spPr>
      </p:pic>
      <p:sp>
        <p:nvSpPr>
          <p:cNvPr id="13" name="TextBox 12">
            <a:extLst>
              <a:ext uri="{FF2B5EF4-FFF2-40B4-BE49-F238E27FC236}">
                <a16:creationId xmlns:a16="http://schemas.microsoft.com/office/drawing/2014/main" id="{1A30DDCF-371F-473F-85A4-64258216AD6F}"/>
              </a:ext>
            </a:extLst>
          </p:cNvPr>
          <p:cNvSpPr txBox="1"/>
          <p:nvPr/>
        </p:nvSpPr>
        <p:spPr>
          <a:xfrm>
            <a:off x="4813110" y="4972334"/>
            <a:ext cx="3903260" cy="646331"/>
          </a:xfrm>
          <a:prstGeom prst="rect">
            <a:avLst/>
          </a:prstGeom>
          <a:noFill/>
        </p:spPr>
        <p:txBody>
          <a:bodyPr wrap="square" rtlCol="0">
            <a:spAutoFit/>
          </a:bodyPr>
          <a:lstStyle/>
          <a:p>
            <a:r>
              <a:rPr lang="en-US" dirty="0"/>
              <a:t>Note: Ba-133 was removed as a variable correctly</a:t>
            </a:r>
          </a:p>
        </p:txBody>
      </p:sp>
    </p:spTree>
    <p:extLst>
      <p:ext uri="{BB962C8B-B14F-4D97-AF65-F5344CB8AC3E}">
        <p14:creationId xmlns:p14="http://schemas.microsoft.com/office/powerpoint/2010/main" val="3444492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64E33A-B25F-4C8C-97B0-2604CAAC49A9}"/>
              </a:ext>
            </a:extLst>
          </p:cNvPr>
          <p:cNvSpPr>
            <a:spLocks noGrp="1"/>
          </p:cNvSpPr>
          <p:nvPr>
            <p:ph sz="half" idx="2"/>
          </p:nvPr>
        </p:nvSpPr>
        <p:spPr>
          <a:xfrm>
            <a:off x="5355610" y="1782170"/>
            <a:ext cx="2232545" cy="2344003"/>
          </a:xfrm>
        </p:spPr>
        <p:style>
          <a:lnRef idx="2">
            <a:schemeClr val="accent1"/>
          </a:lnRef>
          <a:fillRef idx="1">
            <a:schemeClr val="lt1"/>
          </a:fillRef>
          <a:effectRef idx="0">
            <a:schemeClr val="accent1"/>
          </a:effectRef>
          <a:fontRef idx="minor">
            <a:schemeClr val="dk1"/>
          </a:fontRef>
        </p:style>
        <p:txBody>
          <a:bodyPr>
            <a:normAutofit fontScale="55000" lnSpcReduction="20000"/>
          </a:bodyPr>
          <a:lstStyle/>
          <a:p>
            <a:pPr marL="0" indent="0">
              <a:buNone/>
            </a:pPr>
            <a:r>
              <a:rPr lang="en-US" dirty="0"/>
              <a:t>Best for alphas:</a:t>
            </a:r>
          </a:p>
          <a:p>
            <a:pPr marL="0" indent="0">
              <a:buNone/>
            </a:pPr>
            <a:r>
              <a:rPr lang="en-US" dirty="0"/>
              <a:t>0.010507786919697218</a:t>
            </a:r>
          </a:p>
          <a:p>
            <a:pPr marL="0" indent="0">
              <a:buNone/>
            </a:pPr>
            <a:r>
              <a:rPr lang="en-US" dirty="0"/>
              <a:t>Coefficients:</a:t>
            </a:r>
          </a:p>
          <a:p>
            <a:pPr marL="0" indent="0">
              <a:buNone/>
            </a:pPr>
            <a:r>
              <a:rPr lang="en-US" dirty="0"/>
              <a:t>Mn54     10144.156552</a:t>
            </a:r>
          </a:p>
          <a:p>
            <a:pPr marL="0" indent="0">
              <a:buNone/>
            </a:pPr>
            <a:r>
              <a:rPr lang="en-US" dirty="0"/>
              <a:t>Ba133        0.000000</a:t>
            </a:r>
          </a:p>
          <a:p>
            <a:pPr marL="0" indent="0">
              <a:buNone/>
            </a:pPr>
            <a:r>
              <a:rPr lang="en-US" dirty="0"/>
              <a:t>Co57      9169.853788</a:t>
            </a:r>
          </a:p>
          <a:p>
            <a:pPr marL="0" indent="0">
              <a:buNone/>
            </a:pPr>
            <a:r>
              <a:rPr lang="en-US" dirty="0"/>
              <a:t>Co60      7652.089759</a:t>
            </a:r>
          </a:p>
          <a:p>
            <a:pPr marL="0" indent="0">
              <a:buNone/>
            </a:pPr>
            <a:r>
              <a:rPr lang="en-US" dirty="0"/>
              <a:t>Na22     10578.335376</a:t>
            </a:r>
          </a:p>
          <a:p>
            <a:pPr marL="0" indent="0">
              <a:buNone/>
            </a:pPr>
            <a:r>
              <a:rPr lang="en-US" dirty="0" err="1"/>
              <a:t>dtype</a:t>
            </a:r>
            <a:r>
              <a:rPr lang="en-US" dirty="0"/>
              <a:t>: float64</a:t>
            </a:r>
          </a:p>
          <a:p>
            <a:pPr marL="0" indent="0">
              <a:buNone/>
            </a:pPr>
            <a:r>
              <a:rPr lang="en-US" dirty="0"/>
              <a:t>MSE: 7.48473481999024</a:t>
            </a:r>
          </a:p>
          <a:p>
            <a:endParaRPr lang="en-US" dirty="0"/>
          </a:p>
        </p:txBody>
      </p:sp>
      <p:sp>
        <p:nvSpPr>
          <p:cNvPr id="3" name="Title 2">
            <a:extLst>
              <a:ext uri="{FF2B5EF4-FFF2-40B4-BE49-F238E27FC236}">
                <a16:creationId xmlns:a16="http://schemas.microsoft.com/office/drawing/2014/main" id="{90F636FB-FE49-4E2B-A3C7-8E892A7AA05F}"/>
              </a:ext>
            </a:extLst>
          </p:cNvPr>
          <p:cNvSpPr>
            <a:spLocks noGrp="1"/>
          </p:cNvSpPr>
          <p:nvPr>
            <p:ph type="title"/>
          </p:nvPr>
        </p:nvSpPr>
        <p:spPr/>
        <p:txBody>
          <a:bodyPr/>
          <a:lstStyle/>
          <a:p>
            <a:r>
              <a:rPr lang="en-US" dirty="0"/>
              <a:t>Example Continued – Elastic Net</a:t>
            </a:r>
          </a:p>
        </p:txBody>
      </p:sp>
      <p:pic>
        <p:nvPicPr>
          <p:cNvPr id="6" name="Content Placeholder 5">
            <a:extLst>
              <a:ext uri="{FF2B5EF4-FFF2-40B4-BE49-F238E27FC236}">
                <a16:creationId xmlns:a16="http://schemas.microsoft.com/office/drawing/2014/main" id="{0B36D6D4-978F-4F8D-9A03-EFD017224DF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9754" y="3772469"/>
            <a:ext cx="3662833" cy="2667000"/>
          </a:xfrm>
        </p:spPr>
      </p:pic>
      <p:pic>
        <p:nvPicPr>
          <p:cNvPr id="9" name="Picture 8">
            <a:extLst>
              <a:ext uri="{FF2B5EF4-FFF2-40B4-BE49-F238E27FC236}">
                <a16:creationId xmlns:a16="http://schemas.microsoft.com/office/drawing/2014/main" id="{8396C6CF-8A99-4078-8D26-77817A7C8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54" y="1182606"/>
            <a:ext cx="3662833" cy="2667000"/>
          </a:xfrm>
          <a:prstGeom prst="rect">
            <a:avLst/>
          </a:prstGeom>
        </p:spPr>
      </p:pic>
      <p:sp>
        <p:nvSpPr>
          <p:cNvPr id="10" name="TextBox 9">
            <a:extLst>
              <a:ext uri="{FF2B5EF4-FFF2-40B4-BE49-F238E27FC236}">
                <a16:creationId xmlns:a16="http://schemas.microsoft.com/office/drawing/2014/main" id="{AD6E329F-8B8A-4B27-8A6C-B60B11164966}"/>
              </a:ext>
            </a:extLst>
          </p:cNvPr>
          <p:cNvSpPr txBox="1"/>
          <p:nvPr/>
        </p:nvSpPr>
        <p:spPr>
          <a:xfrm>
            <a:off x="4648432" y="4826758"/>
            <a:ext cx="3903260" cy="646331"/>
          </a:xfrm>
          <a:prstGeom prst="rect">
            <a:avLst/>
          </a:prstGeom>
          <a:noFill/>
        </p:spPr>
        <p:txBody>
          <a:bodyPr wrap="square" rtlCol="0">
            <a:spAutoFit/>
          </a:bodyPr>
          <a:lstStyle/>
          <a:p>
            <a:r>
              <a:rPr lang="en-US" dirty="0"/>
              <a:t>Note: Ba-133 was removed as a variable correctly</a:t>
            </a:r>
          </a:p>
        </p:txBody>
      </p:sp>
    </p:spTree>
    <p:extLst>
      <p:ext uri="{BB962C8B-B14F-4D97-AF65-F5344CB8AC3E}">
        <p14:creationId xmlns:p14="http://schemas.microsoft.com/office/powerpoint/2010/main" val="4193396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F8134B-CB02-47F1-B27B-A8C6C7996BC1}"/>
              </a:ext>
            </a:extLst>
          </p:cNvPr>
          <p:cNvSpPr>
            <a:spLocks noGrp="1"/>
          </p:cNvSpPr>
          <p:nvPr>
            <p:ph type="title"/>
          </p:nvPr>
        </p:nvSpPr>
        <p:spPr/>
        <p:txBody>
          <a:bodyPr/>
          <a:lstStyle/>
          <a:p>
            <a:r>
              <a:rPr lang="en-US" dirty="0"/>
              <a:t>Work Summary/Proposal</a:t>
            </a:r>
          </a:p>
        </p:txBody>
      </p:sp>
      <p:sp>
        <p:nvSpPr>
          <p:cNvPr id="6" name="Content Placeholder 5">
            <a:extLst>
              <a:ext uri="{FF2B5EF4-FFF2-40B4-BE49-F238E27FC236}">
                <a16:creationId xmlns:a16="http://schemas.microsoft.com/office/drawing/2014/main" id="{9779D212-ABE2-4ACA-A982-2F39A4C18D39}"/>
              </a:ext>
            </a:extLst>
          </p:cNvPr>
          <p:cNvSpPr>
            <a:spLocks noGrp="1"/>
          </p:cNvSpPr>
          <p:nvPr>
            <p:ph idx="1"/>
          </p:nvPr>
        </p:nvSpPr>
        <p:spPr/>
        <p:txBody>
          <a:bodyPr>
            <a:normAutofit fontScale="85000" lnSpcReduction="20000"/>
          </a:bodyPr>
          <a:lstStyle/>
          <a:p>
            <a:r>
              <a:rPr lang="en-US" dirty="0"/>
              <a:t>Coding packages are complete</a:t>
            </a:r>
          </a:p>
          <a:p>
            <a:r>
              <a:rPr lang="en-US" dirty="0"/>
              <a:t>Simulations are 80% complete</a:t>
            </a:r>
          </a:p>
          <a:p>
            <a:r>
              <a:rPr lang="en-US" dirty="0"/>
              <a:t>Kansas State experiment (40-60% complete)</a:t>
            </a:r>
          </a:p>
          <a:p>
            <a:pPr lvl="1"/>
            <a:r>
              <a:rPr lang="en-US" dirty="0"/>
              <a:t>Data has been collected</a:t>
            </a:r>
          </a:p>
          <a:p>
            <a:pPr lvl="1"/>
            <a:r>
              <a:rPr lang="en-US" dirty="0"/>
              <a:t>2 data sets evaluated</a:t>
            </a:r>
          </a:p>
          <a:p>
            <a:pPr lvl="2"/>
            <a:r>
              <a:rPr lang="en-US" dirty="0"/>
              <a:t>Simulations complete</a:t>
            </a:r>
          </a:p>
          <a:p>
            <a:pPr lvl="2"/>
            <a:r>
              <a:rPr lang="en-US" dirty="0"/>
              <a:t>Basic fitting complete</a:t>
            </a:r>
          </a:p>
          <a:p>
            <a:pPr lvl="1"/>
            <a:r>
              <a:rPr lang="en-US" dirty="0"/>
              <a:t>Receive and evaluate further data sets</a:t>
            </a:r>
          </a:p>
          <a:p>
            <a:pPr lvl="1"/>
            <a:r>
              <a:rPr lang="en-US" dirty="0"/>
              <a:t>Incorporate work from Aaron and Long </a:t>
            </a:r>
          </a:p>
          <a:p>
            <a:pPr lvl="1"/>
            <a:r>
              <a:rPr lang="en-US" dirty="0"/>
              <a:t>Look further into tuning parameters, alternate calibration for improved fits</a:t>
            </a:r>
          </a:p>
          <a:p>
            <a:pPr lvl="1"/>
            <a:r>
              <a:rPr lang="en-US" dirty="0"/>
              <a:t>Finalize full evaluation</a:t>
            </a:r>
          </a:p>
          <a:p>
            <a:pPr lvl="1"/>
            <a:r>
              <a:rPr lang="en-US" dirty="0"/>
              <a:t>Publish results in paper #1</a:t>
            </a:r>
          </a:p>
          <a:p>
            <a:r>
              <a:rPr lang="en-US" dirty="0"/>
              <a:t>RIID simulation (20% complete)</a:t>
            </a:r>
          </a:p>
          <a:p>
            <a:pPr lvl="1"/>
            <a:r>
              <a:rPr lang="en-US" dirty="0"/>
              <a:t>Test limitations for each method </a:t>
            </a:r>
          </a:p>
          <a:p>
            <a:pPr lvl="1"/>
            <a:r>
              <a:rPr lang="en-US" dirty="0"/>
              <a:t>Evaluate tuning parameters when more data is added </a:t>
            </a:r>
          </a:p>
          <a:p>
            <a:pPr lvl="1"/>
            <a:r>
              <a:rPr lang="en-US" dirty="0"/>
              <a:t>Add shielding to problem to test how well it predicts under poor assumptions</a:t>
            </a:r>
          </a:p>
          <a:p>
            <a:pPr lvl="1"/>
            <a:r>
              <a:rPr lang="en-US" dirty="0"/>
              <a:t>Publish results in paper #2</a:t>
            </a:r>
          </a:p>
        </p:txBody>
      </p:sp>
    </p:spTree>
    <p:extLst>
      <p:ext uri="{BB962C8B-B14F-4D97-AF65-F5344CB8AC3E}">
        <p14:creationId xmlns:p14="http://schemas.microsoft.com/office/powerpoint/2010/main" val="2228583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CDBC02-0FE7-4BE2-B2FC-9BC35DB85A7D}"/>
              </a:ext>
            </a:extLst>
          </p:cNvPr>
          <p:cNvSpPr>
            <a:spLocks noGrp="1"/>
          </p:cNvSpPr>
          <p:nvPr>
            <p:ph idx="1"/>
          </p:nvPr>
        </p:nvSpPr>
        <p:spPr>
          <a:xfrm>
            <a:off x="228600" y="1143000"/>
            <a:ext cx="8686800" cy="5486400"/>
          </a:xfrm>
        </p:spPr>
        <p:txBody>
          <a:bodyPr>
            <a:normAutofit fontScale="70000" lnSpcReduction="20000"/>
          </a:bodyPr>
          <a:lstStyle/>
          <a:p>
            <a:endParaRPr lang="en-US" dirty="0"/>
          </a:p>
          <a:p>
            <a:endParaRPr lang="en-US" dirty="0"/>
          </a:p>
          <a:p>
            <a:endParaRPr lang="en-US" dirty="0"/>
          </a:p>
          <a:p>
            <a:endParaRPr lang="en-US" dirty="0"/>
          </a:p>
          <a:p>
            <a:endParaRPr lang="en-US" dirty="0"/>
          </a:p>
          <a:p>
            <a:pPr marL="0" indent="0">
              <a:buNone/>
            </a:pPr>
            <a:endParaRPr lang="en-US" dirty="0"/>
          </a:p>
          <a:p>
            <a:r>
              <a:rPr lang="en-US" sz="2900" dirty="0"/>
              <a:t>The benchmarking tool:</a:t>
            </a:r>
          </a:p>
          <a:p>
            <a:pPr lvl="1"/>
            <a:r>
              <a:rPr lang="en-US" sz="2900" dirty="0"/>
              <a:t>Skeleton  </a:t>
            </a:r>
          </a:p>
          <a:p>
            <a:pPr lvl="1"/>
            <a:r>
              <a:rPr lang="en-US" sz="2900" dirty="0"/>
              <a:t>Sources</a:t>
            </a:r>
          </a:p>
          <a:p>
            <a:pPr lvl="1"/>
            <a:r>
              <a:rPr lang="en-US" sz="2900" dirty="0"/>
              <a:t>Shielding</a:t>
            </a:r>
          </a:p>
          <a:p>
            <a:pPr lvl="1"/>
            <a:r>
              <a:rPr lang="en-US" sz="2900" dirty="0"/>
              <a:t>Sensors</a:t>
            </a:r>
          </a:p>
          <a:p>
            <a:r>
              <a:rPr lang="en-US" sz="2900" dirty="0"/>
              <a:t>For the well-logging application:</a:t>
            </a:r>
          </a:p>
          <a:p>
            <a:pPr lvl="1"/>
            <a:r>
              <a:rPr lang="en-US" sz="2900" dirty="0"/>
              <a:t>Thermo Fisher D-T generator</a:t>
            </a:r>
          </a:p>
          <a:p>
            <a:pPr lvl="1"/>
            <a:r>
              <a:rPr lang="en-US" sz="2900" dirty="0"/>
              <a:t>BF</a:t>
            </a:r>
            <a:r>
              <a:rPr lang="en-US" sz="2900" baseline="-25000" dirty="0"/>
              <a:t>3</a:t>
            </a:r>
            <a:r>
              <a:rPr lang="en-US" sz="2900" dirty="0"/>
              <a:t> and </a:t>
            </a:r>
            <a:r>
              <a:rPr lang="en-US" sz="2900" baseline="30000" dirty="0"/>
              <a:t>3</a:t>
            </a:r>
            <a:r>
              <a:rPr lang="en-US" sz="2900" dirty="0"/>
              <a:t>He neutron sensors</a:t>
            </a:r>
          </a:p>
          <a:p>
            <a:pPr lvl="1"/>
            <a:r>
              <a:rPr lang="en-US" sz="2900" dirty="0"/>
              <a:t>NaI(Tl) gamma sensors</a:t>
            </a:r>
          </a:p>
          <a:p>
            <a:pPr lvl="1"/>
            <a:endParaRPr lang="en-US" dirty="0"/>
          </a:p>
          <a:p>
            <a:pPr marL="342900" lvl="1" indent="0">
              <a:buNone/>
            </a:pPr>
            <a:r>
              <a:rPr lang="en-US" dirty="0"/>
              <a:t>Tool is used to benchmark Monte Carlo simulation results</a:t>
            </a:r>
          </a:p>
          <a:p>
            <a:endParaRPr lang="en-US" dirty="0"/>
          </a:p>
        </p:txBody>
      </p:sp>
      <p:sp>
        <p:nvSpPr>
          <p:cNvPr id="3" name="Title 2"/>
          <p:cNvSpPr>
            <a:spLocks noGrp="1"/>
          </p:cNvSpPr>
          <p:nvPr>
            <p:ph type="title"/>
          </p:nvPr>
        </p:nvSpPr>
        <p:spPr/>
        <p:txBody>
          <a:bodyPr/>
          <a:lstStyle/>
          <a:p>
            <a:r>
              <a:rPr lang="en-US" dirty="0"/>
              <a:t>Benchmarking Tool Design</a:t>
            </a:r>
          </a:p>
        </p:txBody>
      </p:sp>
      <p:pic>
        <p:nvPicPr>
          <p:cNvPr id="7" name="Content Placeholder 7"/>
          <p:cNvPicPr>
            <a:picLocks noChangeAspect="1"/>
          </p:cNvPicPr>
          <p:nvPr/>
        </p:nvPicPr>
        <p:blipFill>
          <a:blip r:embed="rId2"/>
          <a:stretch>
            <a:fillRect/>
          </a:stretch>
        </p:blipFill>
        <p:spPr>
          <a:xfrm>
            <a:off x="953056" y="1681059"/>
            <a:ext cx="6755516" cy="595046"/>
          </a:xfrm>
          <a:prstGeom prst="rect">
            <a:avLst/>
          </a:prstGeom>
        </p:spPr>
      </p:pic>
      <p:cxnSp>
        <p:nvCxnSpPr>
          <p:cNvPr id="8" name="Straight Arrow Connector 7"/>
          <p:cNvCxnSpPr>
            <a:cxnSpLocks noChangeAspect="1"/>
          </p:cNvCxnSpPr>
          <p:nvPr/>
        </p:nvCxnSpPr>
        <p:spPr>
          <a:xfrm flipH="1" flipV="1">
            <a:off x="4441580" y="2239321"/>
            <a:ext cx="216935" cy="432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spect="1"/>
          </p:cNvSpPr>
          <p:nvPr/>
        </p:nvSpPr>
        <p:spPr>
          <a:xfrm>
            <a:off x="4630253" y="2579235"/>
            <a:ext cx="741783" cy="207749"/>
          </a:xfrm>
          <a:prstGeom prst="rect">
            <a:avLst/>
          </a:prstGeom>
          <a:noFill/>
        </p:spPr>
        <p:txBody>
          <a:bodyPr wrap="square" rtlCol="0">
            <a:spAutoFit/>
          </a:bodyPr>
          <a:lstStyle/>
          <a:p>
            <a:r>
              <a:rPr lang="en-US" sz="750" b="1" dirty="0"/>
              <a:t>BF3</a:t>
            </a:r>
          </a:p>
        </p:txBody>
      </p:sp>
      <p:cxnSp>
        <p:nvCxnSpPr>
          <p:cNvPr id="10" name="Straight Arrow Connector 9"/>
          <p:cNvCxnSpPr>
            <a:cxnSpLocks noChangeAspect="1"/>
          </p:cNvCxnSpPr>
          <p:nvPr/>
        </p:nvCxnSpPr>
        <p:spPr>
          <a:xfrm flipH="1" flipV="1">
            <a:off x="2345505" y="2231125"/>
            <a:ext cx="222515" cy="396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a:spLocks noChangeAspect="1"/>
          </p:cNvSpPr>
          <p:nvPr/>
        </p:nvSpPr>
        <p:spPr>
          <a:xfrm>
            <a:off x="2519834" y="2579597"/>
            <a:ext cx="914318" cy="207749"/>
          </a:xfrm>
          <a:prstGeom prst="rect">
            <a:avLst/>
          </a:prstGeom>
          <a:noFill/>
        </p:spPr>
        <p:txBody>
          <a:bodyPr wrap="square" rtlCol="0">
            <a:spAutoFit/>
          </a:bodyPr>
          <a:lstStyle/>
          <a:p>
            <a:r>
              <a:rPr lang="en-US" sz="750" b="1" dirty="0"/>
              <a:t>Helium-3</a:t>
            </a:r>
          </a:p>
        </p:txBody>
      </p:sp>
      <p:cxnSp>
        <p:nvCxnSpPr>
          <p:cNvPr id="12" name="Straight Arrow Connector 11"/>
          <p:cNvCxnSpPr>
            <a:cxnSpLocks noChangeAspect="1"/>
          </p:cNvCxnSpPr>
          <p:nvPr/>
        </p:nvCxnSpPr>
        <p:spPr>
          <a:xfrm flipH="1" flipV="1">
            <a:off x="1082360" y="2283809"/>
            <a:ext cx="229182" cy="37976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noChangeAspect="1"/>
            <a:stCxn id="14" idx="1"/>
          </p:cNvCxnSpPr>
          <p:nvPr/>
        </p:nvCxnSpPr>
        <p:spPr>
          <a:xfrm flipH="1" flipV="1">
            <a:off x="3228135" y="2227846"/>
            <a:ext cx="222514" cy="44028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a:spLocks noChangeAspect="1"/>
          </p:cNvSpPr>
          <p:nvPr/>
        </p:nvSpPr>
        <p:spPr>
          <a:xfrm>
            <a:off x="3450649" y="2564259"/>
            <a:ext cx="741783" cy="207749"/>
          </a:xfrm>
          <a:prstGeom prst="rect">
            <a:avLst/>
          </a:prstGeom>
          <a:noFill/>
        </p:spPr>
        <p:txBody>
          <a:bodyPr wrap="square" rtlCol="0">
            <a:spAutoFit/>
          </a:bodyPr>
          <a:lstStyle/>
          <a:p>
            <a:r>
              <a:rPr lang="en-US" sz="750" b="1" dirty="0"/>
              <a:t>NaI(Tl)</a:t>
            </a:r>
          </a:p>
        </p:txBody>
      </p:sp>
      <p:sp>
        <p:nvSpPr>
          <p:cNvPr id="15" name="TextBox 14"/>
          <p:cNvSpPr txBox="1">
            <a:spLocks noChangeAspect="1"/>
          </p:cNvSpPr>
          <p:nvPr/>
        </p:nvSpPr>
        <p:spPr>
          <a:xfrm>
            <a:off x="1263367" y="2566396"/>
            <a:ext cx="741783" cy="207749"/>
          </a:xfrm>
          <a:prstGeom prst="rect">
            <a:avLst/>
          </a:prstGeom>
          <a:noFill/>
        </p:spPr>
        <p:txBody>
          <a:bodyPr wrap="square" rtlCol="0">
            <a:spAutoFit/>
          </a:bodyPr>
          <a:lstStyle/>
          <a:p>
            <a:r>
              <a:rPr lang="en-US" sz="750" b="1" dirty="0"/>
              <a:t>NaI(Tl)</a:t>
            </a:r>
          </a:p>
        </p:txBody>
      </p:sp>
      <p:cxnSp>
        <p:nvCxnSpPr>
          <p:cNvPr id="16" name="Straight Arrow Connector 15"/>
          <p:cNvCxnSpPr>
            <a:cxnSpLocks noChangeAspect="1"/>
            <a:stCxn id="17" idx="1"/>
          </p:cNvCxnSpPr>
          <p:nvPr/>
        </p:nvCxnSpPr>
        <p:spPr>
          <a:xfrm flipH="1" flipV="1">
            <a:off x="5486402" y="2255203"/>
            <a:ext cx="219058" cy="444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spect="1"/>
          </p:cNvSpPr>
          <p:nvPr/>
        </p:nvSpPr>
        <p:spPr>
          <a:xfrm>
            <a:off x="5705460" y="2538583"/>
            <a:ext cx="741783" cy="323165"/>
          </a:xfrm>
          <a:prstGeom prst="rect">
            <a:avLst/>
          </a:prstGeom>
          <a:noFill/>
        </p:spPr>
        <p:txBody>
          <a:bodyPr wrap="square" rtlCol="0">
            <a:spAutoFit/>
          </a:bodyPr>
          <a:lstStyle/>
          <a:p>
            <a:r>
              <a:rPr lang="en-US" sz="750" b="1" dirty="0"/>
              <a:t>Accelerator’s Target</a:t>
            </a:r>
          </a:p>
        </p:txBody>
      </p:sp>
      <p:sp>
        <p:nvSpPr>
          <p:cNvPr id="18" name="TextBox 17"/>
          <p:cNvSpPr txBox="1"/>
          <p:nvPr/>
        </p:nvSpPr>
        <p:spPr>
          <a:xfrm>
            <a:off x="1774981" y="1222215"/>
            <a:ext cx="5531752" cy="253916"/>
          </a:xfrm>
          <a:prstGeom prst="rect">
            <a:avLst/>
          </a:prstGeom>
          <a:noFill/>
        </p:spPr>
        <p:txBody>
          <a:bodyPr wrap="square" rtlCol="0">
            <a:spAutoFit/>
          </a:bodyPr>
          <a:lstStyle/>
          <a:p>
            <a:pPr algn="ctr"/>
            <a:r>
              <a:rPr lang="en-US" sz="1050" dirty="0"/>
              <a:t>Distances in inches, from target to centroid of active detection material</a:t>
            </a:r>
          </a:p>
        </p:txBody>
      </p:sp>
      <p:sp>
        <p:nvSpPr>
          <p:cNvPr id="23" name="TextBox 22"/>
          <p:cNvSpPr txBox="1"/>
          <p:nvPr/>
        </p:nvSpPr>
        <p:spPr>
          <a:xfrm>
            <a:off x="1406655" y="1650451"/>
            <a:ext cx="455207" cy="207749"/>
          </a:xfrm>
          <a:prstGeom prst="rect">
            <a:avLst/>
          </a:prstGeom>
          <a:solidFill>
            <a:schemeClr val="tx1"/>
          </a:solidFill>
        </p:spPr>
        <p:txBody>
          <a:bodyPr wrap="square" rtlCol="0">
            <a:spAutoFit/>
          </a:bodyPr>
          <a:lstStyle/>
          <a:p>
            <a:pPr algn="ctr"/>
            <a:r>
              <a:rPr lang="en-US" sz="750" dirty="0">
                <a:solidFill>
                  <a:schemeClr val="bg1"/>
                </a:solidFill>
              </a:rPr>
              <a:t>65.37’’</a:t>
            </a:r>
          </a:p>
        </p:txBody>
      </p:sp>
      <p:sp>
        <p:nvSpPr>
          <p:cNvPr id="24" name="TextBox 23"/>
          <p:cNvSpPr txBox="1"/>
          <p:nvPr/>
        </p:nvSpPr>
        <p:spPr>
          <a:xfrm>
            <a:off x="2515060" y="1647762"/>
            <a:ext cx="524471" cy="207749"/>
          </a:xfrm>
          <a:prstGeom prst="rect">
            <a:avLst/>
          </a:prstGeom>
          <a:solidFill>
            <a:schemeClr val="tx1"/>
          </a:solidFill>
        </p:spPr>
        <p:txBody>
          <a:bodyPr wrap="square" rtlCol="0">
            <a:spAutoFit/>
          </a:bodyPr>
          <a:lstStyle/>
          <a:p>
            <a:pPr algn="ctr"/>
            <a:r>
              <a:rPr lang="en-US" sz="750" dirty="0">
                <a:solidFill>
                  <a:schemeClr val="bg1"/>
                </a:solidFill>
              </a:rPr>
              <a:t>47.09’’</a:t>
            </a:r>
          </a:p>
        </p:txBody>
      </p:sp>
      <p:sp>
        <p:nvSpPr>
          <p:cNvPr id="25" name="TextBox 24"/>
          <p:cNvSpPr txBox="1"/>
          <p:nvPr/>
        </p:nvSpPr>
        <p:spPr>
          <a:xfrm>
            <a:off x="3562143" y="1652531"/>
            <a:ext cx="516782" cy="207749"/>
          </a:xfrm>
          <a:prstGeom prst="rect">
            <a:avLst/>
          </a:prstGeom>
          <a:solidFill>
            <a:schemeClr val="tx1"/>
          </a:solidFill>
        </p:spPr>
        <p:txBody>
          <a:bodyPr wrap="square" rtlCol="0">
            <a:spAutoFit/>
          </a:bodyPr>
          <a:lstStyle/>
          <a:p>
            <a:pPr algn="ctr"/>
            <a:r>
              <a:rPr lang="en-US" sz="750" dirty="0">
                <a:solidFill>
                  <a:schemeClr val="bg1"/>
                </a:solidFill>
              </a:rPr>
              <a:t>34.58’’</a:t>
            </a:r>
          </a:p>
        </p:txBody>
      </p:sp>
      <p:sp>
        <p:nvSpPr>
          <p:cNvPr id="26" name="TextBox 25"/>
          <p:cNvSpPr txBox="1"/>
          <p:nvPr/>
        </p:nvSpPr>
        <p:spPr>
          <a:xfrm>
            <a:off x="4743804" y="1650700"/>
            <a:ext cx="457249" cy="207749"/>
          </a:xfrm>
          <a:prstGeom prst="rect">
            <a:avLst/>
          </a:prstGeom>
          <a:solidFill>
            <a:schemeClr val="tx1"/>
          </a:solidFill>
        </p:spPr>
        <p:txBody>
          <a:bodyPr wrap="square" rtlCol="0">
            <a:spAutoFit/>
          </a:bodyPr>
          <a:lstStyle/>
          <a:p>
            <a:pPr algn="ctr"/>
            <a:r>
              <a:rPr lang="en-US" sz="750" dirty="0">
                <a:solidFill>
                  <a:schemeClr val="bg1"/>
                </a:solidFill>
              </a:rPr>
              <a:t>17.27’’</a:t>
            </a:r>
          </a:p>
        </p:txBody>
      </p:sp>
      <p:sp>
        <p:nvSpPr>
          <p:cNvPr id="27" name="Rectangle 26"/>
          <p:cNvSpPr/>
          <p:nvPr/>
        </p:nvSpPr>
        <p:spPr>
          <a:xfrm>
            <a:off x="4966855" y="1846101"/>
            <a:ext cx="34289" cy="3918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cxnSp>
        <p:nvCxnSpPr>
          <p:cNvPr id="28" name="Straight Arrow Connector 27"/>
          <p:cNvCxnSpPr>
            <a:cxnSpLocks noChangeAspect="1"/>
          </p:cNvCxnSpPr>
          <p:nvPr/>
        </p:nvCxnSpPr>
        <p:spPr>
          <a:xfrm flipH="1" flipV="1">
            <a:off x="4982166" y="2211517"/>
            <a:ext cx="242626" cy="437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a:spLocks noChangeAspect="1"/>
          </p:cNvSpPr>
          <p:nvPr/>
        </p:nvSpPr>
        <p:spPr>
          <a:xfrm>
            <a:off x="5058785" y="2621885"/>
            <a:ext cx="741783" cy="207749"/>
          </a:xfrm>
          <a:prstGeom prst="rect">
            <a:avLst/>
          </a:prstGeom>
          <a:noFill/>
        </p:spPr>
        <p:txBody>
          <a:bodyPr wrap="square" rtlCol="0">
            <a:spAutoFit/>
          </a:bodyPr>
          <a:lstStyle/>
          <a:p>
            <a:r>
              <a:rPr lang="en-US" sz="750" b="1" dirty="0"/>
              <a:t>2’’ Lead</a:t>
            </a:r>
          </a:p>
        </p:txBody>
      </p:sp>
      <p:pic>
        <p:nvPicPr>
          <p:cNvPr id="31" name="Picture 30"/>
          <p:cNvPicPr>
            <a:picLocks noChangeAspect="1"/>
          </p:cNvPicPr>
          <p:nvPr/>
        </p:nvPicPr>
        <p:blipFill rotWithShape="1">
          <a:blip r:embed="rId3"/>
          <a:srcRect l="21448" t="3300" r="32126" b="6099"/>
          <a:stretch/>
        </p:blipFill>
        <p:spPr>
          <a:xfrm>
            <a:off x="6549263" y="2651780"/>
            <a:ext cx="1233018" cy="3119906"/>
          </a:xfrm>
          <a:prstGeom prst="rect">
            <a:avLst/>
          </a:prstGeom>
          <a:ln>
            <a:solidFill>
              <a:schemeClr val="tx1"/>
            </a:solidFill>
          </a:ln>
        </p:spPr>
      </p:pic>
      <p:sp>
        <p:nvSpPr>
          <p:cNvPr id="33" name="TextBox 32"/>
          <p:cNvSpPr txBox="1"/>
          <p:nvPr/>
        </p:nvSpPr>
        <p:spPr>
          <a:xfrm>
            <a:off x="7479252" y="4102680"/>
            <a:ext cx="1281150" cy="461665"/>
          </a:xfrm>
          <a:prstGeom prst="rect">
            <a:avLst/>
          </a:prstGeom>
          <a:solidFill>
            <a:schemeClr val="tx1"/>
          </a:solidFill>
          <a:ln>
            <a:solidFill>
              <a:schemeClr val="tx1"/>
            </a:solidFill>
          </a:ln>
        </p:spPr>
        <p:txBody>
          <a:bodyPr wrap="square" rtlCol="0">
            <a:spAutoFit/>
          </a:bodyPr>
          <a:lstStyle/>
          <a:p>
            <a:pPr algn="ctr"/>
            <a:r>
              <a:rPr lang="en-US" sz="1200" dirty="0">
                <a:solidFill>
                  <a:schemeClr val="bg1"/>
                </a:solidFill>
              </a:rPr>
              <a:t>The Skeleton with only sensors</a:t>
            </a:r>
          </a:p>
        </p:txBody>
      </p:sp>
    </p:spTree>
    <p:extLst>
      <p:ext uri="{BB962C8B-B14F-4D97-AF65-F5344CB8AC3E}">
        <p14:creationId xmlns:p14="http://schemas.microsoft.com/office/powerpoint/2010/main" val="181927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3BAB5-D046-414C-8BBB-6381D97E7C0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9844C8B-5F7E-4C52-9DF5-C405398B4C24}"/>
              </a:ext>
            </a:extLst>
          </p:cNvPr>
          <p:cNvSpPr>
            <a:spLocks noGrp="1"/>
          </p:cNvSpPr>
          <p:nvPr>
            <p:ph idx="1"/>
          </p:nvPr>
        </p:nvSpPr>
        <p:spPr/>
        <p:txBody>
          <a:bodyPr>
            <a:normAutofit fontScale="40000" lnSpcReduction="20000"/>
          </a:bodyPr>
          <a:lstStyle/>
          <a:p>
            <a:r>
              <a:rPr lang="en-US" dirty="0"/>
              <a:t>A.M. </a:t>
            </a:r>
            <a:r>
              <a:rPr lang="en-US" dirty="0" err="1"/>
              <a:t>Yacout</a:t>
            </a:r>
            <a:r>
              <a:rPr lang="en-US" dirty="0"/>
              <a:t>, R.P. Gardner, K. </a:t>
            </a:r>
            <a:r>
              <a:rPr lang="en-US" dirty="0" err="1"/>
              <a:t>Verghese</a:t>
            </a:r>
            <a:r>
              <a:rPr lang="en-US" dirty="0"/>
              <a:t>, </a:t>
            </a:r>
            <a:r>
              <a:rPr lang="en-US" dirty="0" err="1"/>
              <a:t>Nucl</a:t>
            </a:r>
            <a:r>
              <a:rPr lang="en-US" dirty="0"/>
              <a:t>. Instr. And Meth. A 243 (1986) 121. </a:t>
            </a:r>
          </a:p>
          <a:p>
            <a:r>
              <a:rPr lang="en-US" dirty="0" err="1"/>
              <a:t>A.Sood</a:t>
            </a:r>
            <a:r>
              <a:rPr lang="en-US" dirty="0"/>
              <a:t>, </a:t>
            </a:r>
            <a:r>
              <a:rPr lang="en-US" dirty="0" err="1"/>
              <a:t>R.P.Gardner</a:t>
            </a:r>
            <a:r>
              <a:rPr lang="en-US" dirty="0"/>
              <a:t> / </a:t>
            </a:r>
            <a:r>
              <a:rPr lang="en-US" dirty="0" err="1"/>
              <a:t>Nucl</a:t>
            </a:r>
            <a:r>
              <a:rPr lang="en-US" dirty="0"/>
              <a:t>. </a:t>
            </a:r>
            <a:r>
              <a:rPr lang="en-US" dirty="0" err="1"/>
              <a:t>Instr.and</a:t>
            </a:r>
            <a:r>
              <a:rPr lang="en-US" dirty="0"/>
              <a:t> Meth.in Phys. </a:t>
            </a:r>
            <a:r>
              <a:rPr lang="en-US" dirty="0" err="1"/>
              <a:t>Res.B</a:t>
            </a:r>
            <a:r>
              <a:rPr lang="en-US" dirty="0"/>
              <a:t> 213 (2004) 100–104. </a:t>
            </a:r>
          </a:p>
          <a:p>
            <a:r>
              <a:rPr lang="en-US" dirty="0"/>
              <a:t>Bob Burkhart, “Neutron Generator and Well Logging”, Sandia National Laboratories, SAND2006-3291C, </a:t>
            </a:r>
            <a:r>
              <a:rPr lang="en-US" u="sng" dirty="0">
                <a:hlinkClick r:id="rId2"/>
              </a:rPr>
              <a:t>www.osti.gov/servlets/purl/1264595</a:t>
            </a:r>
            <a:r>
              <a:rPr lang="en-US" dirty="0"/>
              <a:t> </a:t>
            </a:r>
          </a:p>
          <a:p>
            <a:r>
              <a:rPr lang="en-US" dirty="0"/>
              <a:t>Committee on Radiation Source and Replacement, 2008, Radiation Source Use and Replacement, National Research Council, ISBN 0-309-110115-7, National Academies Press, Washington, DC (NAS-2008) </a:t>
            </a:r>
          </a:p>
          <a:p>
            <a:r>
              <a:rPr lang="en-US" dirty="0"/>
              <a:t>E. Bai, K. Chan, W. </a:t>
            </a:r>
            <a:r>
              <a:rPr lang="en-US" dirty="0" err="1"/>
              <a:t>Eichinger</a:t>
            </a:r>
            <a:r>
              <a:rPr lang="en-US" dirty="0"/>
              <a:t>, P. </a:t>
            </a:r>
            <a:r>
              <a:rPr lang="en-US" dirty="0" err="1"/>
              <a:t>Kump</a:t>
            </a:r>
            <a:r>
              <a:rPr lang="en-US" dirty="0"/>
              <a:t>, “Detection of radionuclides from weak and poorly resolved spectra using Lasso and subsampling techniques.” Radiation Measurements, 46 (2011), pp. 1138-1146. </a:t>
            </a:r>
          </a:p>
          <a:p>
            <a:r>
              <a:rPr lang="en-US" dirty="0"/>
              <a:t>Evans, R.D., </a:t>
            </a:r>
            <a:r>
              <a:rPr lang="en-US" i="1" dirty="0"/>
              <a:t>The Atomic Nucleus.</a:t>
            </a:r>
            <a:r>
              <a:rPr lang="en-US" dirty="0"/>
              <a:t> McGraw-Hill, 1955. </a:t>
            </a:r>
          </a:p>
          <a:p>
            <a:r>
              <a:rPr lang="en-US" dirty="0"/>
              <a:t>Gardner, et al., 2013, ANS Panel on “Recent Developments in Radiation Source Use and Replacement after the NAS Report of 2008”, Transactions of the American Nuclear Society, Vol. 109, 47.  </a:t>
            </a:r>
          </a:p>
          <a:p>
            <a:r>
              <a:rPr lang="en-US" dirty="0"/>
              <a:t>R.P. Gardner and A. </a:t>
            </a:r>
            <a:r>
              <a:rPr lang="en-US" dirty="0" err="1"/>
              <a:t>Sood</a:t>
            </a:r>
            <a:r>
              <a:rPr lang="en-US" dirty="0"/>
              <a:t>. “A Monte Carlo simulation approach for generating </a:t>
            </a:r>
            <a:r>
              <a:rPr lang="en-US" dirty="0" err="1"/>
              <a:t>NaI</a:t>
            </a:r>
            <a:r>
              <a:rPr lang="en-US" dirty="0"/>
              <a:t> detector response functions (DRFs) that accounts for non-linearity and variable flat continua”. </a:t>
            </a:r>
            <a:r>
              <a:rPr lang="en-US" i="1" dirty="0"/>
              <a:t>Nuclear Instruments and Methods in Physics Research, Section B: Beam Interactions with Materials and Atoms</a:t>
            </a:r>
            <a:r>
              <a:rPr lang="en-US" dirty="0"/>
              <a:t> 2013 *Jan. 2004), pp. 87-99. </a:t>
            </a:r>
          </a:p>
          <a:p>
            <a:r>
              <a:rPr lang="en-US" dirty="0"/>
              <a:t>R.P. Gardner and C.W. Mayo.  “</a:t>
            </a:r>
            <a:r>
              <a:rPr lang="en-US" dirty="0" err="1"/>
              <a:t>Nai</a:t>
            </a:r>
            <a:r>
              <a:rPr lang="en-US" dirty="0"/>
              <a:t> detector nonlinearity for PGNAA applications”.  </a:t>
            </a:r>
            <a:r>
              <a:rPr lang="en-US" i="1" dirty="0"/>
              <a:t>Applied Radiation and Isotopes </a:t>
            </a:r>
            <a:r>
              <a:rPr lang="en-US" dirty="0"/>
              <a:t>51.2 (Aug. 1999), pp. 189-195. </a:t>
            </a:r>
          </a:p>
          <a:p>
            <a:r>
              <a:rPr lang="en-US" dirty="0"/>
              <a:t>Han, </a:t>
            </a:r>
            <a:r>
              <a:rPr lang="en-US" dirty="0" err="1"/>
              <a:t>Xiaogang</a:t>
            </a:r>
            <a:r>
              <a:rPr lang="en-US" dirty="0"/>
              <a:t>, </a:t>
            </a:r>
            <a:r>
              <a:rPr lang="en-US" dirty="0" err="1"/>
              <a:t>Ph.D</a:t>
            </a:r>
            <a:r>
              <a:rPr lang="en-US" dirty="0"/>
              <a:t> thesis.  North Carolina State University. 2005. </a:t>
            </a:r>
          </a:p>
          <a:p>
            <a:r>
              <a:rPr lang="en-US" dirty="0"/>
              <a:t>Hastie, Trevor.  </a:t>
            </a:r>
            <a:r>
              <a:rPr lang="en-US" i="1" dirty="0"/>
              <a:t>The Elements of Statistical Learning: Data Mining, Inference, and Prediction</a:t>
            </a:r>
            <a:r>
              <a:rPr lang="en-US" dirty="0"/>
              <a:t>.  2</a:t>
            </a:r>
            <a:r>
              <a:rPr lang="en-US" baseline="30000" dirty="0"/>
              <a:t>nd</a:t>
            </a:r>
            <a:r>
              <a:rPr lang="en-US" dirty="0"/>
              <a:t> Edition.  Springer Series in Statistics.  2009.</a:t>
            </a:r>
          </a:p>
          <a:p>
            <a:r>
              <a:rPr lang="en-US" dirty="0"/>
              <a:t>Hou, </a:t>
            </a:r>
            <a:r>
              <a:rPr lang="en-US" dirty="0" err="1"/>
              <a:t>Guojing</a:t>
            </a:r>
            <a:r>
              <a:rPr lang="en-US" dirty="0"/>
              <a:t>, </a:t>
            </a:r>
            <a:r>
              <a:rPr lang="en-US" dirty="0" err="1"/>
              <a:t>Ph.D</a:t>
            </a:r>
            <a:r>
              <a:rPr lang="en-US" dirty="0"/>
              <a:t> thesis.  North Carolina State University. 2017.</a:t>
            </a:r>
          </a:p>
          <a:p>
            <a:r>
              <a:rPr lang="en-US" dirty="0"/>
              <a:t>Knoll, G. F., </a:t>
            </a:r>
            <a:r>
              <a:rPr lang="en-US" i="1" dirty="0"/>
              <a:t>Radiation Detection and Measurement</a:t>
            </a:r>
            <a:r>
              <a:rPr lang="en-US" dirty="0"/>
              <a:t>. 4</a:t>
            </a:r>
            <a:r>
              <a:rPr lang="en-US" baseline="30000" dirty="0"/>
              <a:t>th</a:t>
            </a:r>
            <a:r>
              <a:rPr lang="en-US" dirty="0"/>
              <a:t> Edition.  John Wiley and Sons, Inc, 2011.</a:t>
            </a:r>
          </a:p>
          <a:p>
            <a:r>
              <a:rPr lang="en-US" dirty="0"/>
              <a:t>Liberman, A.D et. al., “A method to determine the absolute neutron output of small D-T generator”, </a:t>
            </a:r>
            <a:r>
              <a:rPr lang="en-US" i="1" dirty="0"/>
              <a:t>Nuclear Instruments and Methods in Physics Research Section B, </a:t>
            </a:r>
            <a:r>
              <a:rPr lang="en-US" dirty="0"/>
              <a:t>Volume 79, Issue 1-4, p. 574-578, June 1993 </a:t>
            </a:r>
          </a:p>
          <a:p>
            <a:r>
              <a:rPr lang="en-US" dirty="0"/>
              <a:t>M. </a:t>
            </a:r>
            <a:r>
              <a:rPr lang="en-US" dirty="0" err="1"/>
              <a:t>Geretschlager</a:t>
            </a:r>
            <a:r>
              <a:rPr lang="en-US" dirty="0"/>
              <a:t>, </a:t>
            </a:r>
            <a:r>
              <a:rPr lang="en-US" dirty="0" err="1"/>
              <a:t>Nucl</a:t>
            </a:r>
            <a:r>
              <a:rPr lang="en-US" dirty="0"/>
              <a:t>. Instr. and Meth. B 28 (1987) 289.</a:t>
            </a:r>
          </a:p>
          <a:p>
            <a:r>
              <a:rPr lang="en-US" dirty="0"/>
              <a:t>MCNP Training Manual</a:t>
            </a:r>
          </a:p>
          <a:p>
            <a:r>
              <a:rPr lang="en-US" dirty="0"/>
              <a:t>Preston R.M. et al, “Neutron generator burst timing measured using a pulse shape discrimination plastic scintillator with silicon photomultiplier readout”, </a:t>
            </a:r>
            <a:r>
              <a:rPr lang="en-US" i="1" dirty="0"/>
              <a:t>Journal of Instrumentation</a:t>
            </a:r>
            <a:r>
              <a:rPr lang="en-US" dirty="0"/>
              <a:t>, December 8, 2013</a:t>
            </a:r>
          </a:p>
          <a:p>
            <a:r>
              <a:rPr lang="en-US" dirty="0"/>
              <a:t>R.P. Gardner, A.M. </a:t>
            </a:r>
            <a:r>
              <a:rPr lang="en-US" dirty="0" err="1"/>
              <a:t>Yacout</a:t>
            </a:r>
            <a:r>
              <a:rPr lang="en-US" dirty="0"/>
              <a:t>, J. Zhang, K. </a:t>
            </a:r>
            <a:r>
              <a:rPr lang="en-US" dirty="0" err="1"/>
              <a:t>Verghese</a:t>
            </a:r>
            <a:r>
              <a:rPr lang="en-US" dirty="0"/>
              <a:t>, </a:t>
            </a:r>
            <a:r>
              <a:rPr lang="en-US" dirty="0" err="1"/>
              <a:t>Nucl</a:t>
            </a:r>
            <a:r>
              <a:rPr lang="en-US" dirty="0"/>
              <a:t>. Instr. and Meth. A 242 (1986) 399.</a:t>
            </a:r>
          </a:p>
          <a:p>
            <a:r>
              <a:rPr lang="en-US" dirty="0"/>
              <a:t>R.L. Heath, Scintillation Spectrometry, Gamma-Ray Spectrum Catalogue, 2nd Ed., USAEC Report IDO-16880, 1964.</a:t>
            </a:r>
          </a:p>
          <a:p>
            <a:r>
              <a:rPr lang="en-US" dirty="0"/>
              <a:t>T. Papp, J.L. Campbell, D. </a:t>
            </a:r>
            <a:r>
              <a:rPr lang="en-US" dirty="0" err="1"/>
              <a:t>Varga</a:t>
            </a:r>
            <a:r>
              <a:rPr lang="en-US" dirty="0"/>
              <a:t>, G. </a:t>
            </a:r>
            <a:r>
              <a:rPr lang="en-US" dirty="0" err="1"/>
              <a:t>Kalinka</a:t>
            </a:r>
            <a:r>
              <a:rPr lang="en-US" dirty="0"/>
              <a:t>, </a:t>
            </a:r>
            <a:r>
              <a:rPr lang="en-US" dirty="0" err="1"/>
              <a:t>Nucl</a:t>
            </a:r>
            <a:r>
              <a:rPr lang="en-US" dirty="0"/>
              <a:t>. Instr. and Meth. A 412 (1998) 109.</a:t>
            </a:r>
          </a:p>
          <a:p>
            <a:r>
              <a:rPr lang="en-US" dirty="0"/>
              <a:t>Serra, </a:t>
            </a:r>
            <a:r>
              <a:rPr lang="en-US" dirty="0" err="1"/>
              <a:t>Oberto</a:t>
            </a:r>
            <a:r>
              <a:rPr lang="en-US" dirty="0"/>
              <a:t>. </a:t>
            </a:r>
            <a:r>
              <a:rPr lang="en-US" i="1" dirty="0"/>
              <a:t>Well Logging Handbook. </a:t>
            </a:r>
            <a:r>
              <a:rPr lang="en-US" dirty="0"/>
              <a:t>Ed. Technip, Paris</a:t>
            </a:r>
            <a:r>
              <a:rPr lang="en-US" i="1" dirty="0"/>
              <a:t>. </a:t>
            </a:r>
            <a:r>
              <a:rPr lang="en-US" dirty="0"/>
              <a:t>2008.</a:t>
            </a:r>
          </a:p>
          <a:p>
            <a:r>
              <a:rPr lang="en-US" dirty="0" err="1"/>
              <a:t>Tibshirani</a:t>
            </a:r>
            <a:r>
              <a:rPr lang="en-US" dirty="0"/>
              <a:t>, R. “Regression shrinkage and selection via the lasso.” </a:t>
            </a:r>
            <a:r>
              <a:rPr lang="en-US" i="1" dirty="0"/>
              <a:t>Journal of the Royal Statistical Society, Series B </a:t>
            </a:r>
            <a:r>
              <a:rPr lang="en-US" dirty="0"/>
              <a:t> 58: 267-288. 1996.</a:t>
            </a:r>
          </a:p>
          <a:p>
            <a:r>
              <a:rPr lang="en-US" dirty="0"/>
              <a:t>Y. </a:t>
            </a:r>
            <a:r>
              <a:rPr lang="en-US" dirty="0" err="1"/>
              <a:t>Jin</a:t>
            </a:r>
            <a:r>
              <a:rPr lang="en-US" dirty="0"/>
              <a:t>, R.P. Gardner, K. </a:t>
            </a:r>
            <a:r>
              <a:rPr lang="en-US" dirty="0" err="1"/>
              <a:t>Verghese</a:t>
            </a:r>
            <a:r>
              <a:rPr lang="en-US" dirty="0"/>
              <a:t>, </a:t>
            </a:r>
            <a:r>
              <a:rPr lang="en-US" dirty="0" err="1"/>
              <a:t>Nucl</a:t>
            </a:r>
            <a:r>
              <a:rPr lang="en-US" dirty="0"/>
              <a:t>. Instr. and Meth. A 242 (1986) 416. </a:t>
            </a:r>
          </a:p>
          <a:p>
            <a:r>
              <a:rPr lang="en-US" dirty="0"/>
              <a:t>Zou, H. and Hastie, T.  “Regularization and variable selection via the elastic net”.  </a:t>
            </a:r>
            <a:r>
              <a:rPr lang="en-US" i="1" dirty="0"/>
              <a:t>Journal of the Royal Statistical Society Series B. </a:t>
            </a:r>
            <a:r>
              <a:rPr lang="en-US" dirty="0"/>
              <a:t> 67: 301-320. 2005.  </a:t>
            </a:r>
          </a:p>
        </p:txBody>
      </p:sp>
    </p:spTree>
    <p:extLst>
      <p:ext uri="{BB962C8B-B14F-4D97-AF65-F5344CB8AC3E}">
        <p14:creationId xmlns:p14="http://schemas.microsoft.com/office/powerpoint/2010/main" val="3608232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Discussion</a:t>
            </a:r>
          </a:p>
        </p:txBody>
      </p:sp>
      <p:sp>
        <p:nvSpPr>
          <p:cNvPr id="6" name="Content Placeholder 5"/>
          <p:cNvSpPr>
            <a:spLocks noGrp="1"/>
          </p:cNvSpPr>
          <p:nvPr>
            <p:ph idx="1"/>
          </p:nvPr>
        </p:nvSpPr>
        <p:spPr/>
        <p:txBody>
          <a:bodyPr/>
          <a:lstStyle/>
          <a:p>
            <a:r>
              <a:rPr lang="en-US" dirty="0"/>
              <a:t>Questions?</a:t>
            </a:r>
          </a:p>
        </p:txBody>
      </p:sp>
    </p:spTree>
    <p:extLst>
      <p:ext uri="{BB962C8B-B14F-4D97-AF65-F5344CB8AC3E}">
        <p14:creationId xmlns:p14="http://schemas.microsoft.com/office/powerpoint/2010/main" val="3705706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20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Facility: Location</a:t>
            </a:r>
          </a:p>
        </p:txBody>
      </p:sp>
      <p:pic>
        <p:nvPicPr>
          <p:cNvPr id="9" name="Picture 8"/>
          <p:cNvPicPr>
            <a:picLocks noChangeAspect="1"/>
          </p:cNvPicPr>
          <p:nvPr/>
        </p:nvPicPr>
        <p:blipFill>
          <a:blip r:embed="rId2"/>
          <a:stretch>
            <a:fillRect/>
          </a:stretch>
        </p:blipFill>
        <p:spPr>
          <a:xfrm>
            <a:off x="107004" y="2107891"/>
            <a:ext cx="5162053" cy="341576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8716" y="3986795"/>
            <a:ext cx="2785907" cy="1540245"/>
          </a:xfrm>
          <a:prstGeom prst="rect">
            <a:avLst/>
          </a:prstGeom>
          <a:ln>
            <a:solidFill>
              <a:schemeClr val="tx1"/>
            </a:solidFill>
          </a:ln>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1853" y="2052187"/>
            <a:ext cx="2802740" cy="1618800"/>
          </a:xfrm>
          <a:prstGeom prst="rect">
            <a:avLst/>
          </a:prstGeom>
          <a:ln>
            <a:solidFill>
              <a:schemeClr val="tx1"/>
            </a:solidFill>
          </a:ln>
        </p:spPr>
      </p:pic>
      <p:cxnSp>
        <p:nvCxnSpPr>
          <p:cNvPr id="14" name="Straight Arrow Connector 13"/>
          <p:cNvCxnSpPr/>
          <p:nvPr/>
        </p:nvCxnSpPr>
        <p:spPr>
          <a:xfrm flipH="1" flipV="1">
            <a:off x="4972428" y="2147861"/>
            <a:ext cx="761820" cy="147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4581189" y="5426793"/>
            <a:ext cx="1176799" cy="2322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0" name="Isosceles Triangle 19"/>
          <p:cNvSpPr/>
          <p:nvPr/>
        </p:nvSpPr>
        <p:spPr>
          <a:xfrm rot="3877238">
            <a:off x="3717750" y="2162372"/>
            <a:ext cx="1226128" cy="450273"/>
          </a:xfrm>
          <a:prstGeom prst="triangle">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Isosceles Triangle 20"/>
          <p:cNvSpPr/>
          <p:nvPr/>
        </p:nvSpPr>
        <p:spPr>
          <a:xfrm rot="7687581">
            <a:off x="3504877" y="5049959"/>
            <a:ext cx="1226128" cy="450273"/>
          </a:xfrm>
          <a:prstGeom prst="triangle">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50" name="Picture 2" descr="Image result for eye view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875" t="17469" r="16836" b="28296"/>
          <a:stretch/>
        </p:blipFill>
        <p:spPr bwMode="auto">
          <a:xfrm rot="2245296">
            <a:off x="4251512" y="5358066"/>
            <a:ext cx="381000" cy="3186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2" descr="Image result for eye view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875" t="17469" r="16836" b="28296"/>
          <a:stretch/>
        </p:blipFill>
        <p:spPr bwMode="auto">
          <a:xfrm rot="20332891">
            <a:off x="4534056" y="2019996"/>
            <a:ext cx="381000" cy="3186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7" name="Straight Arrow Connector 26"/>
          <p:cNvCxnSpPr/>
          <p:nvPr/>
        </p:nvCxnSpPr>
        <p:spPr>
          <a:xfrm flipV="1">
            <a:off x="408709" y="2314322"/>
            <a:ext cx="0" cy="46383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TextBox 27"/>
          <p:cNvSpPr txBox="1"/>
          <p:nvPr/>
        </p:nvSpPr>
        <p:spPr>
          <a:xfrm>
            <a:off x="412104" y="2227023"/>
            <a:ext cx="494172" cy="300082"/>
          </a:xfrm>
          <a:prstGeom prst="rect">
            <a:avLst/>
          </a:prstGeom>
          <a:noFill/>
        </p:spPr>
        <p:txBody>
          <a:bodyPr wrap="square" rtlCol="0">
            <a:spAutoFit/>
          </a:bodyPr>
          <a:lstStyle/>
          <a:p>
            <a:r>
              <a:rPr lang="en-US" sz="1350" dirty="0">
                <a:solidFill>
                  <a:srgbClr val="FF0000"/>
                </a:solidFill>
              </a:rPr>
              <a:t>N</a:t>
            </a:r>
          </a:p>
        </p:txBody>
      </p:sp>
      <p:sp>
        <p:nvSpPr>
          <p:cNvPr id="2" name="TextBox 1">
            <a:extLst>
              <a:ext uri="{FF2B5EF4-FFF2-40B4-BE49-F238E27FC236}">
                <a16:creationId xmlns:a16="http://schemas.microsoft.com/office/drawing/2014/main" id="{312686CF-A3C9-411D-A812-2149EFF35196}"/>
              </a:ext>
            </a:extLst>
          </p:cNvPr>
          <p:cNvSpPr txBox="1"/>
          <p:nvPr/>
        </p:nvSpPr>
        <p:spPr>
          <a:xfrm>
            <a:off x="18377" y="1523116"/>
            <a:ext cx="5734327" cy="415498"/>
          </a:xfrm>
          <a:prstGeom prst="rect">
            <a:avLst/>
          </a:prstGeom>
          <a:noFill/>
        </p:spPr>
        <p:txBody>
          <a:bodyPr wrap="none" rtlCol="0">
            <a:spAutoFit/>
          </a:bodyPr>
          <a:lstStyle/>
          <a:p>
            <a:r>
              <a:rPr lang="en-US" sz="2100" dirty="0"/>
              <a:t>The KSUMI Test Facility is at King Hall Annex at KSU</a:t>
            </a:r>
          </a:p>
        </p:txBody>
      </p:sp>
      <p:sp>
        <p:nvSpPr>
          <p:cNvPr id="13" name="TextBox 12"/>
          <p:cNvSpPr txBox="1"/>
          <p:nvPr/>
        </p:nvSpPr>
        <p:spPr>
          <a:xfrm>
            <a:off x="6494975" y="3532662"/>
            <a:ext cx="1333388" cy="300082"/>
          </a:xfrm>
          <a:prstGeom prst="rect">
            <a:avLst/>
          </a:prstGeom>
          <a:solidFill>
            <a:schemeClr val="tx1"/>
          </a:solidFill>
        </p:spPr>
        <p:txBody>
          <a:bodyPr wrap="square" rtlCol="0">
            <a:spAutoFit/>
          </a:bodyPr>
          <a:lstStyle/>
          <a:p>
            <a:r>
              <a:rPr lang="en-US" sz="1350" dirty="0">
                <a:solidFill>
                  <a:schemeClr val="bg1"/>
                </a:solidFill>
              </a:rPr>
              <a:t>North Side View</a:t>
            </a:r>
          </a:p>
        </p:txBody>
      </p:sp>
      <p:sp>
        <p:nvSpPr>
          <p:cNvPr id="24" name="TextBox 23"/>
          <p:cNvSpPr txBox="1"/>
          <p:nvPr/>
        </p:nvSpPr>
        <p:spPr>
          <a:xfrm>
            <a:off x="6494975" y="5427631"/>
            <a:ext cx="1333388" cy="300082"/>
          </a:xfrm>
          <a:prstGeom prst="rect">
            <a:avLst/>
          </a:prstGeom>
          <a:solidFill>
            <a:schemeClr val="tx1"/>
          </a:solidFill>
        </p:spPr>
        <p:txBody>
          <a:bodyPr wrap="square" rtlCol="0">
            <a:spAutoFit/>
          </a:bodyPr>
          <a:lstStyle/>
          <a:p>
            <a:r>
              <a:rPr lang="en-US" sz="1350" dirty="0">
                <a:solidFill>
                  <a:schemeClr val="bg1"/>
                </a:solidFill>
              </a:rPr>
              <a:t>South Side View</a:t>
            </a:r>
          </a:p>
        </p:txBody>
      </p:sp>
      <p:sp>
        <p:nvSpPr>
          <p:cNvPr id="26" name="TextBox 25"/>
          <p:cNvSpPr txBox="1"/>
          <p:nvPr/>
        </p:nvSpPr>
        <p:spPr>
          <a:xfrm>
            <a:off x="1718420" y="5517393"/>
            <a:ext cx="1442001" cy="300082"/>
          </a:xfrm>
          <a:prstGeom prst="rect">
            <a:avLst/>
          </a:prstGeom>
          <a:solidFill>
            <a:schemeClr val="tx1"/>
          </a:solidFill>
        </p:spPr>
        <p:txBody>
          <a:bodyPr wrap="square" rtlCol="0">
            <a:spAutoFit/>
          </a:bodyPr>
          <a:lstStyle/>
          <a:p>
            <a:r>
              <a:rPr lang="en-US" sz="1350" dirty="0">
                <a:solidFill>
                  <a:schemeClr val="bg1"/>
                </a:solidFill>
              </a:rPr>
              <a:t>Facility Floor Plan</a:t>
            </a:r>
          </a:p>
        </p:txBody>
      </p:sp>
      <p:sp>
        <p:nvSpPr>
          <p:cNvPr id="29" name="TextBox 28">
            <a:extLst>
              <a:ext uri="{FF2B5EF4-FFF2-40B4-BE49-F238E27FC236}">
                <a16:creationId xmlns:a16="http://schemas.microsoft.com/office/drawing/2014/main" id="{AC9AF81F-60CC-4730-A1D3-EBCC1F2FB8FF}"/>
              </a:ext>
            </a:extLst>
          </p:cNvPr>
          <p:cNvSpPr txBox="1"/>
          <p:nvPr/>
        </p:nvSpPr>
        <p:spPr>
          <a:xfrm>
            <a:off x="7659393" y="2387508"/>
            <a:ext cx="678935" cy="230832"/>
          </a:xfrm>
          <a:prstGeom prst="rect">
            <a:avLst/>
          </a:prstGeom>
          <a:solidFill>
            <a:schemeClr val="bg1"/>
          </a:solidFill>
          <a:ln>
            <a:solidFill>
              <a:schemeClr val="tx1"/>
            </a:solidFill>
          </a:ln>
        </p:spPr>
        <p:txBody>
          <a:bodyPr wrap="square" rtlCol="0">
            <a:spAutoFit/>
          </a:bodyPr>
          <a:lstStyle/>
          <a:p>
            <a:r>
              <a:rPr lang="en-US" sz="900" dirty="0"/>
              <a:t>Room 107</a:t>
            </a:r>
          </a:p>
        </p:txBody>
      </p:sp>
      <p:sp>
        <p:nvSpPr>
          <p:cNvPr id="30" name="TextBox 29">
            <a:extLst>
              <a:ext uri="{FF2B5EF4-FFF2-40B4-BE49-F238E27FC236}">
                <a16:creationId xmlns:a16="http://schemas.microsoft.com/office/drawing/2014/main" id="{651262C7-119E-42E5-8D65-447DE58FAE36}"/>
              </a:ext>
            </a:extLst>
          </p:cNvPr>
          <p:cNvSpPr txBox="1"/>
          <p:nvPr/>
        </p:nvSpPr>
        <p:spPr>
          <a:xfrm>
            <a:off x="6155507" y="2365523"/>
            <a:ext cx="678935" cy="230832"/>
          </a:xfrm>
          <a:prstGeom prst="rect">
            <a:avLst/>
          </a:prstGeom>
          <a:solidFill>
            <a:schemeClr val="bg1"/>
          </a:solidFill>
          <a:ln>
            <a:solidFill>
              <a:schemeClr val="tx1"/>
            </a:solidFill>
          </a:ln>
        </p:spPr>
        <p:txBody>
          <a:bodyPr wrap="square" rtlCol="0">
            <a:spAutoFit/>
          </a:bodyPr>
          <a:lstStyle/>
          <a:p>
            <a:r>
              <a:rPr lang="en-US" sz="900" dirty="0"/>
              <a:t>Room 101</a:t>
            </a:r>
          </a:p>
        </p:txBody>
      </p:sp>
      <p:cxnSp>
        <p:nvCxnSpPr>
          <p:cNvPr id="31" name="Straight Arrow Connector 30">
            <a:extLst>
              <a:ext uri="{FF2B5EF4-FFF2-40B4-BE49-F238E27FC236}">
                <a16:creationId xmlns:a16="http://schemas.microsoft.com/office/drawing/2014/main" id="{CE57429A-A770-4D5B-A36B-88BAE7AE39DB}"/>
              </a:ext>
            </a:extLst>
          </p:cNvPr>
          <p:cNvCxnSpPr>
            <a:cxnSpLocks/>
          </p:cNvCxnSpPr>
          <p:nvPr/>
        </p:nvCxnSpPr>
        <p:spPr>
          <a:xfrm flipH="1">
            <a:off x="7782281" y="2602404"/>
            <a:ext cx="206192" cy="326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F62393D-D955-42E8-9805-C801A7BEDAC8}"/>
              </a:ext>
            </a:extLst>
          </p:cNvPr>
          <p:cNvCxnSpPr>
            <a:cxnSpLocks/>
          </p:cNvCxnSpPr>
          <p:nvPr/>
        </p:nvCxnSpPr>
        <p:spPr>
          <a:xfrm flipH="1">
            <a:off x="6376544" y="2583346"/>
            <a:ext cx="118430" cy="167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6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304162" y="1738417"/>
            <a:ext cx="5214938" cy="2776973"/>
          </a:xfrm>
          <a:prstGeom prst="rect">
            <a:avLst/>
          </a:prstGeom>
        </p:spPr>
      </p:pic>
      <p:sp>
        <p:nvSpPr>
          <p:cNvPr id="3" name="Title 2"/>
          <p:cNvSpPr>
            <a:spLocks noGrp="1"/>
          </p:cNvSpPr>
          <p:nvPr>
            <p:ph type="title"/>
          </p:nvPr>
        </p:nvSpPr>
        <p:spPr/>
        <p:txBody>
          <a:bodyPr>
            <a:normAutofit fontScale="90000"/>
          </a:bodyPr>
          <a:lstStyle/>
          <a:p>
            <a:r>
              <a:rPr lang="en-US" dirty="0"/>
              <a:t>Test Facility: Accelerator Enabling and Safeguard Systems</a:t>
            </a:r>
          </a:p>
        </p:txBody>
      </p:sp>
      <p:sp>
        <p:nvSpPr>
          <p:cNvPr id="9" name="TextBox 8"/>
          <p:cNvSpPr txBox="1"/>
          <p:nvPr/>
        </p:nvSpPr>
        <p:spPr>
          <a:xfrm>
            <a:off x="5755811" y="1738417"/>
            <a:ext cx="3021796" cy="3000821"/>
          </a:xfrm>
          <a:prstGeom prst="rect">
            <a:avLst/>
          </a:prstGeom>
          <a:noFill/>
          <a:ln w="15875">
            <a:solidFill>
              <a:schemeClr val="tx1"/>
            </a:solidFill>
          </a:ln>
        </p:spPr>
        <p:txBody>
          <a:bodyPr wrap="square" rtlCol="0">
            <a:spAutoFit/>
          </a:bodyPr>
          <a:lstStyle/>
          <a:p>
            <a:r>
              <a:rPr lang="en-US" sz="1350" dirty="0"/>
              <a:t>Accelerator Enabling System prevents inadvertent neutron production and entries</a:t>
            </a:r>
          </a:p>
          <a:p>
            <a:endParaRPr lang="en-US" sz="1350" dirty="0"/>
          </a:p>
          <a:p>
            <a:r>
              <a:rPr lang="en-US" sz="1350" dirty="0"/>
              <a:t>Other Safeguards include: </a:t>
            </a:r>
          </a:p>
          <a:p>
            <a:pPr marL="557213" lvl="1" indent="-214313">
              <a:buFont typeface="Arial" panose="020B0604020202020204" pitchFamily="34" charset="0"/>
              <a:buChar char="•"/>
            </a:pPr>
            <a:r>
              <a:rPr lang="en-US" sz="1350" dirty="0"/>
              <a:t>Surveillance</a:t>
            </a:r>
          </a:p>
          <a:p>
            <a:pPr marL="557213" lvl="1" indent="-214313">
              <a:buFont typeface="Arial" panose="020B0604020202020204" pitchFamily="34" charset="0"/>
              <a:buChar char="•"/>
            </a:pPr>
            <a:r>
              <a:rPr lang="en-US" sz="1350" dirty="0"/>
              <a:t>Intercommunication</a:t>
            </a:r>
          </a:p>
          <a:p>
            <a:pPr marL="557213" lvl="1" indent="-214313">
              <a:buFont typeface="Arial" panose="020B0604020202020204" pitchFamily="34" charset="0"/>
              <a:buChar char="•"/>
            </a:pPr>
            <a:r>
              <a:rPr lang="en-US" sz="1350" dirty="0"/>
              <a:t>Warning lights</a:t>
            </a:r>
          </a:p>
          <a:p>
            <a:pPr marL="557213" lvl="1" indent="-214313">
              <a:buFont typeface="Arial" panose="020B0604020202020204" pitchFamily="34" charset="0"/>
              <a:buChar char="•"/>
            </a:pPr>
            <a:r>
              <a:rPr lang="en-US" sz="1350" dirty="0"/>
              <a:t>Procedures</a:t>
            </a:r>
          </a:p>
          <a:p>
            <a:pPr lvl="1"/>
            <a:endParaRPr lang="en-US" sz="1350" dirty="0"/>
          </a:p>
          <a:p>
            <a:r>
              <a:rPr lang="en-US" sz="1350" dirty="0"/>
              <a:t>Low dosage for bystanders and workers. Only workers who enters experiment room requires dosimeters.</a:t>
            </a:r>
          </a:p>
          <a:p>
            <a:pPr marL="557213" lvl="1" indent="-214313">
              <a:buFont typeface="Arial" panose="020B0604020202020204" pitchFamily="34" charset="0"/>
              <a:buChar char="•"/>
            </a:pPr>
            <a:endParaRPr lang="en-US" sz="1350" dirty="0"/>
          </a:p>
        </p:txBody>
      </p:sp>
      <p:sp>
        <p:nvSpPr>
          <p:cNvPr id="2" name="Rectangle 1"/>
          <p:cNvSpPr/>
          <p:nvPr/>
        </p:nvSpPr>
        <p:spPr>
          <a:xfrm>
            <a:off x="4481945" y="4009159"/>
            <a:ext cx="374073" cy="76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755074" y="1738417"/>
            <a:ext cx="824345" cy="144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2400301" y="1759198"/>
            <a:ext cx="824345" cy="144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4560256" y="1766046"/>
            <a:ext cx="824345" cy="144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p:nvSpPr>
        <p:spPr>
          <a:xfrm>
            <a:off x="1454305" y="4347029"/>
            <a:ext cx="824345" cy="144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1454306" y="2627674"/>
            <a:ext cx="824345" cy="88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2536670" y="3470537"/>
            <a:ext cx="820928" cy="369332"/>
          </a:xfrm>
          <a:prstGeom prst="rect">
            <a:avLst/>
          </a:prstGeom>
          <a:solidFill>
            <a:schemeClr val="bg1"/>
          </a:solidFill>
        </p:spPr>
        <p:txBody>
          <a:bodyPr wrap="square" rtlCol="0">
            <a:spAutoFit/>
          </a:bodyPr>
          <a:lstStyle/>
          <a:p>
            <a:r>
              <a:rPr lang="en-US" sz="900" dirty="0"/>
              <a:t>Experimental Room</a:t>
            </a:r>
          </a:p>
        </p:txBody>
      </p:sp>
      <p:sp>
        <p:nvSpPr>
          <p:cNvPr id="22" name="TextBox 21"/>
          <p:cNvSpPr txBox="1"/>
          <p:nvPr/>
        </p:nvSpPr>
        <p:spPr>
          <a:xfrm>
            <a:off x="550718" y="3133830"/>
            <a:ext cx="484909" cy="357918"/>
          </a:xfrm>
          <a:prstGeom prst="rect">
            <a:avLst/>
          </a:prstGeom>
          <a:solidFill>
            <a:schemeClr val="bg1"/>
          </a:solidFill>
        </p:spPr>
        <p:txBody>
          <a:bodyPr wrap="square" rtlCol="0">
            <a:spAutoFit/>
          </a:bodyPr>
          <a:lstStyle/>
          <a:p>
            <a:r>
              <a:rPr lang="en-US" sz="863" dirty="0"/>
              <a:t>Storage</a:t>
            </a:r>
          </a:p>
        </p:txBody>
      </p:sp>
      <p:sp>
        <p:nvSpPr>
          <p:cNvPr id="24" name="TextBox 23"/>
          <p:cNvSpPr txBox="1"/>
          <p:nvPr/>
        </p:nvSpPr>
        <p:spPr>
          <a:xfrm>
            <a:off x="3848317" y="3557082"/>
            <a:ext cx="484909" cy="225126"/>
          </a:xfrm>
          <a:prstGeom prst="rect">
            <a:avLst/>
          </a:prstGeom>
          <a:solidFill>
            <a:schemeClr val="bg1"/>
          </a:solidFill>
        </p:spPr>
        <p:txBody>
          <a:bodyPr wrap="square" rtlCol="0">
            <a:spAutoFit/>
          </a:bodyPr>
          <a:lstStyle/>
          <a:p>
            <a:r>
              <a:rPr lang="en-US" sz="863" dirty="0"/>
              <a:t>Cooler</a:t>
            </a:r>
          </a:p>
        </p:txBody>
      </p:sp>
      <p:sp>
        <p:nvSpPr>
          <p:cNvPr id="25" name="TextBox 24"/>
          <p:cNvSpPr txBox="1"/>
          <p:nvPr/>
        </p:nvSpPr>
        <p:spPr>
          <a:xfrm>
            <a:off x="4548809" y="3442580"/>
            <a:ext cx="614418" cy="357918"/>
          </a:xfrm>
          <a:prstGeom prst="rect">
            <a:avLst/>
          </a:prstGeom>
          <a:solidFill>
            <a:schemeClr val="bg1"/>
          </a:solidFill>
        </p:spPr>
        <p:txBody>
          <a:bodyPr wrap="square" rtlCol="0">
            <a:spAutoFit/>
          </a:bodyPr>
          <a:lstStyle/>
          <a:p>
            <a:r>
              <a:rPr lang="en-US" sz="863" dirty="0"/>
              <a:t>Control  Station</a:t>
            </a:r>
          </a:p>
        </p:txBody>
      </p:sp>
      <p:sp>
        <p:nvSpPr>
          <p:cNvPr id="27" name="Rectangle 26"/>
          <p:cNvSpPr/>
          <p:nvPr/>
        </p:nvSpPr>
        <p:spPr>
          <a:xfrm>
            <a:off x="3920837" y="3926032"/>
            <a:ext cx="1463764" cy="58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TextBox 27"/>
          <p:cNvSpPr txBox="1"/>
          <p:nvPr/>
        </p:nvSpPr>
        <p:spPr>
          <a:xfrm>
            <a:off x="1593273" y="2948440"/>
            <a:ext cx="623455" cy="230832"/>
          </a:xfrm>
          <a:prstGeom prst="rect">
            <a:avLst/>
          </a:prstGeom>
          <a:noFill/>
        </p:spPr>
        <p:txBody>
          <a:bodyPr wrap="square" rtlCol="0">
            <a:spAutoFit/>
          </a:bodyPr>
          <a:lstStyle/>
          <a:p>
            <a:r>
              <a:rPr lang="en-US" sz="900" dirty="0">
                <a:solidFill>
                  <a:srgbClr val="7030A0"/>
                </a:solidFill>
              </a:rPr>
              <a:t>Source</a:t>
            </a:r>
          </a:p>
        </p:txBody>
      </p:sp>
      <p:sp>
        <p:nvSpPr>
          <p:cNvPr id="29" name="Rectangle 28"/>
          <p:cNvSpPr/>
          <p:nvPr/>
        </p:nvSpPr>
        <p:spPr>
          <a:xfrm>
            <a:off x="4627419" y="2896503"/>
            <a:ext cx="319709" cy="103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4787273" y="2424483"/>
            <a:ext cx="456673" cy="82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p:nvSpPr>
        <p:spPr>
          <a:xfrm>
            <a:off x="1807611" y="4859994"/>
            <a:ext cx="484909" cy="13800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p:cNvSpPr/>
          <p:nvPr/>
        </p:nvSpPr>
        <p:spPr>
          <a:xfrm>
            <a:off x="1807080" y="5091002"/>
            <a:ext cx="484909" cy="138006"/>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p:cNvSpPr/>
          <p:nvPr/>
        </p:nvSpPr>
        <p:spPr>
          <a:xfrm>
            <a:off x="1807080" y="5313035"/>
            <a:ext cx="484909" cy="13800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TextBox 37"/>
          <p:cNvSpPr txBox="1"/>
          <p:nvPr/>
        </p:nvSpPr>
        <p:spPr>
          <a:xfrm>
            <a:off x="2387639" y="4790251"/>
            <a:ext cx="1425417" cy="230832"/>
          </a:xfrm>
          <a:prstGeom prst="rect">
            <a:avLst/>
          </a:prstGeom>
          <a:noFill/>
        </p:spPr>
        <p:txBody>
          <a:bodyPr wrap="square" rtlCol="0">
            <a:spAutoFit/>
          </a:bodyPr>
          <a:lstStyle/>
          <a:p>
            <a:r>
              <a:rPr lang="en-US" sz="900" dirty="0"/>
              <a:t>D-T generator’s Target</a:t>
            </a:r>
          </a:p>
        </p:txBody>
      </p:sp>
      <p:sp>
        <p:nvSpPr>
          <p:cNvPr id="39" name="TextBox 38"/>
          <p:cNvSpPr txBox="1"/>
          <p:nvPr/>
        </p:nvSpPr>
        <p:spPr>
          <a:xfrm>
            <a:off x="2387639" y="5021258"/>
            <a:ext cx="1425417" cy="369332"/>
          </a:xfrm>
          <a:prstGeom prst="rect">
            <a:avLst/>
          </a:prstGeom>
          <a:noFill/>
        </p:spPr>
        <p:txBody>
          <a:bodyPr wrap="square" rtlCol="0">
            <a:spAutoFit/>
          </a:bodyPr>
          <a:lstStyle/>
          <a:p>
            <a:r>
              <a:rPr lang="en-US" sz="900" dirty="0"/>
              <a:t>Video &amp; Audio Surveillance</a:t>
            </a:r>
          </a:p>
        </p:txBody>
      </p:sp>
      <p:sp>
        <p:nvSpPr>
          <p:cNvPr id="40" name="TextBox 39"/>
          <p:cNvSpPr txBox="1"/>
          <p:nvPr/>
        </p:nvSpPr>
        <p:spPr>
          <a:xfrm>
            <a:off x="2380145" y="5277916"/>
            <a:ext cx="1425417" cy="230832"/>
          </a:xfrm>
          <a:prstGeom prst="rect">
            <a:avLst/>
          </a:prstGeom>
          <a:noFill/>
        </p:spPr>
        <p:txBody>
          <a:bodyPr wrap="square" rtlCol="0">
            <a:spAutoFit/>
          </a:bodyPr>
          <a:lstStyle/>
          <a:p>
            <a:r>
              <a:rPr lang="en-US" sz="900" dirty="0"/>
              <a:t>Controlled Access</a:t>
            </a:r>
          </a:p>
        </p:txBody>
      </p:sp>
      <p:sp>
        <p:nvSpPr>
          <p:cNvPr id="44" name="TextBox 43"/>
          <p:cNvSpPr txBox="1"/>
          <p:nvPr/>
        </p:nvSpPr>
        <p:spPr>
          <a:xfrm>
            <a:off x="1662546" y="4340443"/>
            <a:ext cx="616105" cy="225126"/>
          </a:xfrm>
          <a:prstGeom prst="rect">
            <a:avLst/>
          </a:prstGeom>
          <a:solidFill>
            <a:schemeClr val="bg1"/>
          </a:solidFill>
        </p:spPr>
        <p:txBody>
          <a:bodyPr wrap="square" rtlCol="0">
            <a:spAutoFit/>
          </a:bodyPr>
          <a:lstStyle/>
          <a:p>
            <a:r>
              <a:rPr lang="en-US" sz="863" dirty="0"/>
              <a:t>Hallway</a:t>
            </a:r>
          </a:p>
        </p:txBody>
      </p:sp>
      <p:cxnSp>
        <p:nvCxnSpPr>
          <p:cNvPr id="53" name="Straight Arrow Connector 52"/>
          <p:cNvCxnSpPr/>
          <p:nvPr/>
        </p:nvCxnSpPr>
        <p:spPr>
          <a:xfrm flipV="1">
            <a:off x="193964" y="1738417"/>
            <a:ext cx="7156" cy="48251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91918" y="1519768"/>
            <a:ext cx="298480" cy="300082"/>
          </a:xfrm>
          <a:prstGeom prst="rect">
            <a:avLst/>
          </a:prstGeom>
          <a:noFill/>
        </p:spPr>
        <p:txBody>
          <a:bodyPr wrap="none" rtlCol="0">
            <a:spAutoFit/>
          </a:bodyPr>
          <a:lstStyle/>
          <a:p>
            <a:r>
              <a:rPr lang="en-US" sz="1350" b="1" dirty="0">
                <a:solidFill>
                  <a:srgbClr val="FF0000"/>
                </a:solidFill>
              </a:rPr>
              <a:t>N</a:t>
            </a:r>
          </a:p>
        </p:txBody>
      </p:sp>
      <p:sp>
        <p:nvSpPr>
          <p:cNvPr id="57" name="Rectangle 56"/>
          <p:cNvSpPr/>
          <p:nvPr/>
        </p:nvSpPr>
        <p:spPr>
          <a:xfrm>
            <a:off x="1662545" y="4752498"/>
            <a:ext cx="2185772" cy="763691"/>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717A323D-5A8C-4EBD-95FB-5DA4D9AFA5EA}"/>
              </a:ext>
            </a:extLst>
          </p:cNvPr>
          <p:cNvSpPr/>
          <p:nvPr/>
        </p:nvSpPr>
        <p:spPr>
          <a:xfrm>
            <a:off x="1432346" y="2662953"/>
            <a:ext cx="967955" cy="1159303"/>
          </a:xfrm>
          <a:prstGeom prst="rect">
            <a:avLst/>
          </a:prstGeom>
          <a:solidFill>
            <a:schemeClr val="accent1">
              <a:alpha val="1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a:extLst>
              <a:ext uri="{FF2B5EF4-FFF2-40B4-BE49-F238E27FC236}">
                <a16:creationId xmlns:a16="http://schemas.microsoft.com/office/drawing/2014/main" id="{F5AC186E-80D6-4F54-B3CB-62AC38503170}"/>
              </a:ext>
            </a:extLst>
          </p:cNvPr>
          <p:cNvSpPr txBox="1"/>
          <p:nvPr/>
        </p:nvSpPr>
        <p:spPr>
          <a:xfrm>
            <a:off x="1448323" y="3568861"/>
            <a:ext cx="820928" cy="369332"/>
          </a:xfrm>
          <a:prstGeom prst="rect">
            <a:avLst/>
          </a:prstGeom>
          <a:solidFill>
            <a:schemeClr val="bg1"/>
          </a:solidFill>
        </p:spPr>
        <p:txBody>
          <a:bodyPr wrap="square" rtlCol="0">
            <a:spAutoFit/>
          </a:bodyPr>
          <a:lstStyle/>
          <a:p>
            <a:r>
              <a:rPr lang="en-US" sz="900" dirty="0"/>
              <a:t>Test Chamber</a:t>
            </a:r>
          </a:p>
        </p:txBody>
      </p:sp>
    </p:spTree>
    <p:extLst>
      <p:ext uri="{BB962C8B-B14F-4D97-AF65-F5344CB8AC3E}">
        <p14:creationId xmlns:p14="http://schemas.microsoft.com/office/powerpoint/2010/main" val="3569911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0FF5B5-07C8-4071-A98F-3C69B3F8F110}"/>
              </a:ext>
            </a:extLst>
          </p:cNvPr>
          <p:cNvSpPr>
            <a:spLocks noGrp="1"/>
          </p:cNvSpPr>
          <p:nvPr>
            <p:ph idx="1"/>
          </p:nvPr>
        </p:nvSpPr>
        <p:spPr/>
        <p:txBody>
          <a:bodyPr/>
          <a:lstStyle/>
          <a:p>
            <a:r>
              <a:rPr lang="en-US" dirty="0"/>
              <a:t>The test chamber is 6’-8” high by 6’-6” wide by 8’ deep</a:t>
            </a:r>
          </a:p>
          <a:p>
            <a:r>
              <a:rPr lang="en-US" dirty="0"/>
              <a:t>Volume inside the chamber is ~2,500 gal </a:t>
            </a:r>
          </a:p>
          <a:p>
            <a:r>
              <a:rPr lang="en-US" dirty="0"/>
              <a:t>When filled with water, the chamber presents an effectively infinite medium to the D-T neutrons</a:t>
            </a:r>
          </a:p>
        </p:txBody>
      </p:sp>
      <p:sp>
        <p:nvSpPr>
          <p:cNvPr id="3" name="Title 2"/>
          <p:cNvSpPr>
            <a:spLocks noGrp="1"/>
          </p:cNvSpPr>
          <p:nvPr>
            <p:ph type="title"/>
          </p:nvPr>
        </p:nvSpPr>
        <p:spPr/>
        <p:txBody>
          <a:bodyPr/>
          <a:lstStyle/>
          <a:p>
            <a:r>
              <a:rPr lang="en-US" dirty="0"/>
              <a:t>Test Facility: Test Chamber Design</a:t>
            </a:r>
          </a:p>
        </p:txBody>
      </p:sp>
      <p:pic>
        <p:nvPicPr>
          <p:cNvPr id="19" name="Picture 18"/>
          <p:cNvPicPr>
            <a:picLocks noChangeAspect="1"/>
          </p:cNvPicPr>
          <p:nvPr/>
        </p:nvPicPr>
        <p:blipFill>
          <a:blip r:embed="rId2"/>
          <a:stretch>
            <a:fillRect/>
          </a:stretch>
        </p:blipFill>
        <p:spPr>
          <a:xfrm>
            <a:off x="2824132" y="3207487"/>
            <a:ext cx="3013364" cy="2375303"/>
          </a:xfrm>
          <a:prstGeom prst="rect">
            <a:avLst/>
          </a:prstGeom>
          <a:scene3d>
            <a:camera prst="orthographicFront">
              <a:rot lat="0" lon="21599991" rev="0"/>
            </a:camera>
            <a:lightRig rig="threePt" dir="t"/>
          </a:scene3d>
        </p:spPr>
      </p:pic>
      <p:sp>
        <p:nvSpPr>
          <p:cNvPr id="22" name="TextBox 21"/>
          <p:cNvSpPr txBox="1"/>
          <p:nvPr/>
        </p:nvSpPr>
        <p:spPr>
          <a:xfrm>
            <a:off x="6158559" y="3713086"/>
            <a:ext cx="2548247" cy="923330"/>
          </a:xfrm>
          <a:prstGeom prst="rect">
            <a:avLst/>
          </a:prstGeom>
          <a:noFill/>
          <a:ln>
            <a:solidFill>
              <a:schemeClr val="tx1"/>
            </a:solidFill>
          </a:ln>
        </p:spPr>
        <p:txBody>
          <a:bodyPr wrap="square" rtlCol="0">
            <a:spAutoFit/>
          </a:bodyPr>
          <a:lstStyle/>
          <a:p>
            <a:pPr algn="ctr"/>
            <a:r>
              <a:rPr lang="en-US" sz="1350" dirty="0"/>
              <a:t>Tool goes inside the borehole tube which is surrounded by a medium such as air, water, sand, or limestone chips. </a:t>
            </a:r>
          </a:p>
        </p:txBody>
      </p:sp>
      <p:sp>
        <p:nvSpPr>
          <p:cNvPr id="16" name="TextBox 15"/>
          <p:cNvSpPr txBox="1"/>
          <p:nvPr/>
        </p:nvSpPr>
        <p:spPr>
          <a:xfrm>
            <a:off x="5201027" y="4897785"/>
            <a:ext cx="1054300" cy="461665"/>
          </a:xfrm>
          <a:prstGeom prst="rect">
            <a:avLst/>
          </a:prstGeom>
          <a:solidFill>
            <a:schemeClr val="tx1"/>
          </a:solidFill>
          <a:ln>
            <a:solidFill>
              <a:schemeClr val="tx1"/>
            </a:solidFill>
          </a:ln>
        </p:spPr>
        <p:txBody>
          <a:bodyPr wrap="square" rtlCol="0">
            <a:spAutoFit/>
          </a:bodyPr>
          <a:lstStyle/>
          <a:p>
            <a:pPr algn="ctr"/>
            <a:r>
              <a:rPr lang="en-US" sz="1200" dirty="0">
                <a:solidFill>
                  <a:schemeClr val="bg1"/>
                </a:solidFill>
              </a:rPr>
              <a:t>Test Chamber dimensions</a:t>
            </a:r>
          </a:p>
        </p:txBody>
      </p:sp>
    </p:spTree>
    <p:extLst>
      <p:ext uri="{BB962C8B-B14F-4D97-AF65-F5344CB8AC3E}">
        <p14:creationId xmlns:p14="http://schemas.microsoft.com/office/powerpoint/2010/main" val="79988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Test Facility: Test Chamber with Benchmark Tool</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856" y="1775420"/>
            <a:ext cx="3663210" cy="2060556"/>
          </a:xfrm>
          <a:prstGeom prst="rect">
            <a:avLst/>
          </a:prstGeom>
          <a:ln w="15875">
            <a:solidFill>
              <a:schemeClr val="tx1"/>
            </a:solidFill>
          </a:ln>
          <a:scene3d>
            <a:camera prst="orthographicFront">
              <a:rot lat="0" lon="10800000" rev="0"/>
            </a:camera>
            <a:lightRig rig="threePt" dir="t"/>
          </a:scene3d>
        </p:spPr>
      </p:pic>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t="7606" b="11667"/>
          <a:stretch/>
        </p:blipFill>
        <p:spPr>
          <a:xfrm>
            <a:off x="6908769" y="1775420"/>
            <a:ext cx="2067245" cy="3054770"/>
          </a:xfrm>
          <a:prstGeom prst="rect">
            <a:avLst/>
          </a:prstGeom>
          <a:ln w="15875">
            <a:solidFill>
              <a:schemeClr val="tx1"/>
            </a:solidFill>
          </a:ln>
          <a:scene3d>
            <a:camera prst="orthographicFront">
              <a:rot lat="0" lon="10800000" rev="0"/>
            </a:camera>
            <a:lightRig rig="threePt" dir="t"/>
          </a:scene3d>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t="8351"/>
          <a:stretch/>
        </p:blipFill>
        <p:spPr>
          <a:xfrm>
            <a:off x="4893057" y="1775421"/>
            <a:ext cx="1874888" cy="3054770"/>
          </a:xfrm>
          <a:prstGeom prst="rect">
            <a:avLst/>
          </a:prstGeom>
          <a:ln w="15875">
            <a:solidFill>
              <a:schemeClr val="tx1"/>
            </a:solidFill>
          </a:ln>
          <a:scene3d>
            <a:camera prst="orthographicFront">
              <a:rot lat="0" lon="10800000" rev="0"/>
            </a:camera>
            <a:lightRig rig="threePt" dir="t"/>
          </a:scene3d>
        </p:spPr>
      </p:pic>
      <p:sp>
        <p:nvSpPr>
          <p:cNvPr id="2" name="TextBox 1">
            <a:extLst>
              <a:ext uri="{FF2B5EF4-FFF2-40B4-BE49-F238E27FC236}">
                <a16:creationId xmlns:a16="http://schemas.microsoft.com/office/drawing/2014/main" id="{F5834619-F56B-4E26-B07B-08C27314F24D}"/>
              </a:ext>
            </a:extLst>
          </p:cNvPr>
          <p:cNvSpPr txBox="1"/>
          <p:nvPr/>
        </p:nvSpPr>
        <p:spPr>
          <a:xfrm>
            <a:off x="177438" y="4206943"/>
            <a:ext cx="4276799" cy="923330"/>
          </a:xfrm>
          <a:prstGeom prst="rect">
            <a:avLst/>
          </a:prstGeom>
          <a:noFill/>
        </p:spPr>
        <p:txBody>
          <a:bodyPr wrap="square" rtlCol="0">
            <a:spAutoFit/>
          </a:bodyPr>
          <a:lstStyle/>
          <a:p>
            <a:pPr marL="257175" indent="-257175">
              <a:buFont typeface="Arial" panose="020B0604020202020204" pitchFamily="34" charset="0"/>
              <a:buChar char="•"/>
            </a:pPr>
            <a:r>
              <a:rPr lang="en-US" dirty="0"/>
              <a:t>Green objects are borated polyethylene </a:t>
            </a:r>
          </a:p>
          <a:p>
            <a:pPr marL="257175" indent="-257175">
              <a:buFont typeface="Arial" panose="020B0604020202020204" pitchFamily="34" charset="0"/>
              <a:buChar char="•"/>
            </a:pPr>
            <a:r>
              <a:rPr lang="en-US" dirty="0"/>
              <a:t>Test chamber is currently outfitted to benchmark the logging tool</a:t>
            </a:r>
          </a:p>
        </p:txBody>
      </p:sp>
      <p:cxnSp>
        <p:nvCxnSpPr>
          <p:cNvPr id="9" name="Straight Arrow Connector 8"/>
          <p:cNvCxnSpPr/>
          <p:nvPr/>
        </p:nvCxnSpPr>
        <p:spPr>
          <a:xfrm>
            <a:off x="685800" y="2526723"/>
            <a:ext cx="547255" cy="762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4162" y="2041975"/>
            <a:ext cx="928893" cy="646331"/>
          </a:xfrm>
          <a:prstGeom prst="rect">
            <a:avLst/>
          </a:prstGeom>
          <a:solidFill>
            <a:schemeClr val="bg1"/>
          </a:solidFill>
          <a:ln>
            <a:solidFill>
              <a:schemeClr val="tx1"/>
            </a:solidFill>
          </a:ln>
        </p:spPr>
        <p:txBody>
          <a:bodyPr wrap="square" rtlCol="0">
            <a:spAutoFit/>
          </a:bodyPr>
          <a:lstStyle/>
          <a:p>
            <a:r>
              <a:rPr lang="en-US" sz="900" dirty="0"/>
              <a:t>Generator and tool inserting the chamber’s borehole tube</a:t>
            </a:r>
          </a:p>
        </p:txBody>
      </p:sp>
      <p:cxnSp>
        <p:nvCxnSpPr>
          <p:cNvPr id="20" name="Straight Arrow Connector 19"/>
          <p:cNvCxnSpPr>
            <a:cxnSpLocks/>
            <a:stCxn id="23" idx="1"/>
          </p:cNvCxnSpPr>
          <p:nvPr/>
        </p:nvCxnSpPr>
        <p:spPr>
          <a:xfrm flipH="1">
            <a:off x="2549239" y="2080824"/>
            <a:ext cx="658158" cy="203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07397" y="1826908"/>
            <a:ext cx="612127" cy="507831"/>
          </a:xfrm>
          <a:prstGeom prst="rect">
            <a:avLst/>
          </a:prstGeom>
          <a:solidFill>
            <a:schemeClr val="bg1"/>
          </a:solidFill>
          <a:ln>
            <a:solidFill>
              <a:schemeClr val="tx1"/>
            </a:solidFill>
          </a:ln>
        </p:spPr>
        <p:txBody>
          <a:bodyPr wrap="square" rtlCol="0">
            <a:spAutoFit/>
          </a:bodyPr>
          <a:lstStyle/>
          <a:p>
            <a:r>
              <a:rPr lang="en-US" sz="900" dirty="0"/>
              <a:t>Shield Cap Interlock</a:t>
            </a:r>
          </a:p>
        </p:txBody>
      </p:sp>
      <p:sp>
        <p:nvSpPr>
          <p:cNvPr id="26" name="TextBox 25"/>
          <p:cNvSpPr txBox="1"/>
          <p:nvPr/>
        </p:nvSpPr>
        <p:spPr>
          <a:xfrm>
            <a:off x="4952291" y="4744275"/>
            <a:ext cx="1756418" cy="276999"/>
          </a:xfrm>
          <a:prstGeom prst="rect">
            <a:avLst/>
          </a:prstGeom>
          <a:solidFill>
            <a:schemeClr val="tx1"/>
          </a:solidFill>
          <a:ln>
            <a:solidFill>
              <a:schemeClr val="tx1"/>
            </a:solidFill>
          </a:ln>
        </p:spPr>
        <p:txBody>
          <a:bodyPr wrap="square" rtlCol="0">
            <a:spAutoFit/>
          </a:bodyPr>
          <a:lstStyle/>
          <a:p>
            <a:r>
              <a:rPr lang="en-US" sz="1200" dirty="0">
                <a:solidFill>
                  <a:schemeClr val="bg1"/>
                </a:solidFill>
              </a:rPr>
              <a:t>Ready for measurements</a:t>
            </a:r>
          </a:p>
        </p:txBody>
      </p:sp>
      <p:sp>
        <p:nvSpPr>
          <p:cNvPr id="27" name="TextBox 26"/>
          <p:cNvSpPr txBox="1"/>
          <p:nvPr/>
        </p:nvSpPr>
        <p:spPr>
          <a:xfrm>
            <a:off x="7265999" y="4744275"/>
            <a:ext cx="1544626" cy="276999"/>
          </a:xfrm>
          <a:prstGeom prst="rect">
            <a:avLst/>
          </a:prstGeom>
          <a:solidFill>
            <a:schemeClr val="tx1"/>
          </a:solidFill>
          <a:ln>
            <a:solidFill>
              <a:schemeClr val="tx1"/>
            </a:solidFill>
          </a:ln>
        </p:spPr>
        <p:txBody>
          <a:bodyPr wrap="square" rtlCol="0">
            <a:spAutoFit/>
          </a:bodyPr>
          <a:lstStyle/>
          <a:p>
            <a:r>
              <a:rPr lang="en-US" sz="1200" dirty="0">
                <a:solidFill>
                  <a:schemeClr val="bg1"/>
                </a:solidFill>
              </a:rPr>
              <a:t>Inside The Chamber</a:t>
            </a:r>
          </a:p>
        </p:txBody>
      </p:sp>
      <p:sp>
        <p:nvSpPr>
          <p:cNvPr id="28" name="TextBox 27"/>
          <p:cNvSpPr txBox="1"/>
          <p:nvPr/>
        </p:nvSpPr>
        <p:spPr>
          <a:xfrm>
            <a:off x="7206764" y="3198929"/>
            <a:ext cx="822206" cy="369332"/>
          </a:xfrm>
          <a:prstGeom prst="rect">
            <a:avLst/>
          </a:prstGeom>
          <a:solidFill>
            <a:schemeClr val="bg1"/>
          </a:solidFill>
          <a:ln>
            <a:solidFill>
              <a:schemeClr val="tx1"/>
            </a:solidFill>
          </a:ln>
        </p:spPr>
        <p:txBody>
          <a:bodyPr wrap="square" rtlCol="0">
            <a:spAutoFit/>
          </a:bodyPr>
          <a:lstStyle/>
          <a:p>
            <a:r>
              <a:rPr lang="en-US" sz="900" dirty="0"/>
              <a:t>Borehole tube</a:t>
            </a:r>
          </a:p>
        </p:txBody>
      </p:sp>
      <p:cxnSp>
        <p:nvCxnSpPr>
          <p:cNvPr id="29" name="Straight Arrow Connector 28"/>
          <p:cNvCxnSpPr/>
          <p:nvPr/>
        </p:nvCxnSpPr>
        <p:spPr>
          <a:xfrm>
            <a:off x="7617868" y="3406678"/>
            <a:ext cx="216878" cy="604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6163241" y="2041975"/>
            <a:ext cx="189068" cy="422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163241" y="2454128"/>
            <a:ext cx="494734" cy="369332"/>
          </a:xfrm>
          <a:prstGeom prst="rect">
            <a:avLst/>
          </a:prstGeom>
          <a:solidFill>
            <a:schemeClr val="bg1"/>
          </a:solidFill>
          <a:ln>
            <a:solidFill>
              <a:schemeClr val="tx1"/>
            </a:solidFill>
          </a:ln>
        </p:spPr>
        <p:txBody>
          <a:bodyPr wrap="square" rtlCol="0">
            <a:spAutoFit/>
          </a:bodyPr>
          <a:lstStyle/>
          <a:p>
            <a:r>
              <a:rPr lang="en-US" sz="900" dirty="0"/>
              <a:t>½ ton crane</a:t>
            </a:r>
          </a:p>
        </p:txBody>
      </p:sp>
      <p:sp>
        <p:nvSpPr>
          <p:cNvPr id="38" name="TextBox 37"/>
          <p:cNvSpPr txBox="1"/>
          <p:nvPr/>
        </p:nvSpPr>
        <p:spPr>
          <a:xfrm>
            <a:off x="1329225" y="3756986"/>
            <a:ext cx="1470472" cy="276999"/>
          </a:xfrm>
          <a:prstGeom prst="rect">
            <a:avLst/>
          </a:prstGeom>
          <a:solidFill>
            <a:schemeClr val="tx1"/>
          </a:solidFill>
          <a:ln>
            <a:solidFill>
              <a:schemeClr val="tx1"/>
            </a:solidFill>
          </a:ln>
        </p:spPr>
        <p:txBody>
          <a:bodyPr wrap="square" rtlCol="0">
            <a:spAutoFit/>
          </a:bodyPr>
          <a:lstStyle/>
          <a:p>
            <a:r>
              <a:rPr lang="en-US" sz="1200" dirty="0">
                <a:solidFill>
                  <a:schemeClr val="bg1"/>
                </a:solidFill>
              </a:rPr>
              <a:t>Open Borehole tube</a:t>
            </a:r>
          </a:p>
        </p:txBody>
      </p:sp>
    </p:spTree>
    <p:extLst>
      <p:ext uri="{BB962C8B-B14F-4D97-AF65-F5344CB8AC3E}">
        <p14:creationId xmlns:p14="http://schemas.microsoft.com/office/powerpoint/2010/main" val="3422545992"/>
      </p:ext>
    </p:extLst>
  </p:cSld>
  <p:clrMapOvr>
    <a:masterClrMapping/>
  </p:clrMapOvr>
</p:sld>
</file>

<file path=ppt/theme/theme1.xml><?xml version="1.0" encoding="utf-8"?>
<a:theme xmlns:a="http://schemas.openxmlformats.org/drawingml/2006/main" name="CNE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NEC" id="{FC90037C-CD84-4D19-87B3-3646D24EE36D}" vid="{0756F141-3316-4C59-986D-F88E316176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CNEC</Template>
  <TotalTime>4249</TotalTime>
  <Words>2780</Words>
  <Application>Microsoft Office PowerPoint</Application>
  <PresentationFormat>On-screen Show (4:3)</PresentationFormat>
  <Paragraphs>445</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Cambria Math</vt:lpstr>
      <vt:lpstr>Symbol</vt:lpstr>
      <vt:lpstr>CNEC</vt:lpstr>
      <vt:lpstr>Automated Variable Selection of Gamma-Ray Spectra by Utilization of LASSO and Elastic Net Techniques for Use in Nuclear Security Applications</vt:lpstr>
      <vt:lpstr>Agenda</vt:lpstr>
      <vt:lpstr>Replacement of Dangerous Radiological Sources</vt:lpstr>
      <vt:lpstr>Motivation</vt:lpstr>
      <vt:lpstr>Benchmarking Tool Design</vt:lpstr>
      <vt:lpstr>Test Facility: Location</vt:lpstr>
      <vt:lpstr>Test Facility: Accelerator Enabling and Safeguard Systems</vt:lpstr>
      <vt:lpstr>Test Facility: Test Chamber Design</vt:lpstr>
      <vt:lpstr>Test Facility: Test Chamber with Benchmark Tool</vt:lpstr>
      <vt:lpstr>Test Facility: Material Loading</vt:lpstr>
      <vt:lpstr>Test Facility: Data Acquisition Scheme</vt:lpstr>
      <vt:lpstr>Neutron Interactions</vt:lpstr>
      <vt:lpstr>Neutron Inelastic Scatter (n,n’γ)</vt:lpstr>
      <vt:lpstr>Common Non-elastic Scattering Reactions</vt:lpstr>
      <vt:lpstr>Neutron Capture (n,γ)</vt:lpstr>
      <vt:lpstr>Photon Physics – Photoelectric Absorption</vt:lpstr>
      <vt:lpstr>Photon Physics – Compton Scattering</vt:lpstr>
      <vt:lpstr>Photon Physics – Pair Production</vt:lpstr>
      <vt:lpstr>Detector Physics and Features</vt:lpstr>
      <vt:lpstr>Detector Response Features</vt:lpstr>
      <vt:lpstr>Detector Response Features</vt:lpstr>
      <vt:lpstr>Detector Response Features</vt:lpstr>
      <vt:lpstr>Detector Response Features</vt:lpstr>
      <vt:lpstr>Detector Response Features</vt:lpstr>
      <vt:lpstr>Detector Response Features</vt:lpstr>
      <vt:lpstr>Detector Response Features</vt:lpstr>
      <vt:lpstr>Monte Carlo Library Least Squares </vt:lpstr>
      <vt:lpstr>Supervised Machine Learning</vt:lpstr>
      <vt:lpstr>LASSO (Tibshirani, 1996)</vt:lpstr>
      <vt:lpstr>Elastic Net (Zou and Hastie, 2005)</vt:lpstr>
      <vt:lpstr>Cross Validation</vt:lpstr>
      <vt:lpstr>Library Generation</vt:lpstr>
      <vt:lpstr>Processing of Data</vt:lpstr>
      <vt:lpstr>LASSO Simulated Example</vt:lpstr>
      <vt:lpstr>Elastic Net Simulation and Comparison</vt:lpstr>
      <vt:lpstr>Full Run Flow Chart</vt:lpstr>
      <vt:lpstr>First Experimental Fit - Water</vt:lpstr>
      <vt:lpstr>Gardner and Mayo, 2000</vt:lpstr>
      <vt:lpstr>Results With NaI Activation - Water</vt:lpstr>
      <vt:lpstr>Pulsed Neutron Generator (PNG) die-off time</vt:lpstr>
      <vt:lpstr>Representative Test Results: Water Sample</vt:lpstr>
      <vt:lpstr>Water Trial – Background Removed</vt:lpstr>
      <vt:lpstr>Sand Trial – Background Removed</vt:lpstr>
      <vt:lpstr>Continuing Work on KSU Benchmarking Tool</vt:lpstr>
      <vt:lpstr>Extensive Simulation Test</vt:lpstr>
      <vt:lpstr>RIID Simulation Example</vt:lpstr>
      <vt:lpstr>Example Continued – LASSO </vt:lpstr>
      <vt:lpstr>Example Continued – Elastic Net</vt:lpstr>
      <vt:lpstr>Work Summary/Proposal</vt:lpstr>
      <vt:lpstr>References</vt:lpstr>
      <vt:lpstr>Discussion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Vincent DiNova</dc:creator>
  <cp:lastModifiedBy>Vincent Di Nova</cp:lastModifiedBy>
  <cp:revision>102</cp:revision>
  <dcterms:created xsi:type="dcterms:W3CDTF">2017-12-08T22:11:26Z</dcterms:created>
  <dcterms:modified xsi:type="dcterms:W3CDTF">2019-02-20T21:21:08Z</dcterms:modified>
</cp:coreProperties>
</file>